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65" r:id="rId2"/>
    <p:sldId id="261" r:id="rId3"/>
    <p:sldId id="274" r:id="rId4"/>
    <p:sldId id="258" r:id="rId5"/>
    <p:sldId id="263" r:id="rId6"/>
    <p:sldId id="260" r:id="rId7"/>
    <p:sldId id="259" r:id="rId8"/>
    <p:sldId id="264" r:id="rId9"/>
    <p:sldId id="266" r:id="rId10"/>
    <p:sldId id="267" r:id="rId11"/>
    <p:sldId id="269" r:id="rId12"/>
    <p:sldId id="276" r:id="rId13"/>
    <p:sldId id="277" r:id="rId14"/>
    <p:sldId id="275" r:id="rId15"/>
    <p:sldId id="272" r:id="rId16"/>
    <p:sldId id="271" r:id="rId17"/>
    <p:sldId id="270" r:id="rId18"/>
  </p:sldIdLst>
  <p:sldSz cx="9144000" cy="6858000" type="screen4x3"/>
  <p:notesSz cx="694690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41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1" autoAdjust="0"/>
  </p:normalViewPr>
  <p:slideViewPr>
    <p:cSldViewPr>
      <p:cViewPr>
        <p:scale>
          <a:sx n="107" d="100"/>
          <a:sy n="107" d="100"/>
        </p:scale>
        <p:origin x="-108"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sz="1800"/>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sz="1800"/>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9BB02E82-E560-42A1-937D-7BC9F20E2AD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A5DE98B-91BB-42F9-9D93-FB1E845861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B965668-5CCF-4737-9440-4B08DA66D4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173208-1246-4F48-BEAF-7C6BEFE64C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sz="1800"/>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sz="180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EE83EAF-7EB7-403D-8788-F81F01391D3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BB34524-BE83-43AE-B514-5CF8C76B0F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B97DD48E-BA74-4E8C-BBFE-B9A6D2E3219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B2D5617-E2FD-48B4-954B-3764791435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BE964E-FCA1-4F79-A527-4A94FB84EC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AD3D2042-4AD0-4802-803E-AA3D5C57F98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4B1B7E5-7907-4433-B149-722BC73DCB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sz="180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sz="1800"/>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CAD11F65-1653-4B48-A475-CF5834E6FFF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5" r:id="rId1"/>
    <p:sldLayoutId id="2147483734" r:id="rId2"/>
    <p:sldLayoutId id="2147483736" r:id="rId3"/>
    <p:sldLayoutId id="2147483733" r:id="rId4"/>
    <p:sldLayoutId id="2147483737" r:id="rId5"/>
    <p:sldLayoutId id="2147483732" r:id="rId6"/>
    <p:sldLayoutId id="2147483731" r:id="rId7"/>
    <p:sldLayoutId id="2147483738" r:id="rId8"/>
    <p:sldLayoutId id="2147483739" r:id="rId9"/>
    <p:sldLayoutId id="2147483730" r:id="rId10"/>
    <p:sldLayoutId id="2147483729"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earbookordercenter.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tingrae@dadeschools.net" TargetMode="External"/><Relationship Id="rId2" Type="http://schemas.openxmlformats.org/officeDocument/2006/relationships/hyperlink" Target="mailto:andionjm@dadeschools.ne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normAutofit/>
          </a:bodyPr>
          <a:lstStyle/>
          <a:p>
            <a:pPr eaLnBrk="1" fontAlgn="auto" hangingPunct="1">
              <a:spcAft>
                <a:spcPts val="0"/>
              </a:spcAft>
              <a:defRPr/>
            </a:pPr>
            <a:r>
              <a:rPr sz="4400" smtClean="0">
                <a:latin typeface="Gill Sans Ultra Bold" pitchFamily="34" charset="0"/>
              </a:rPr>
              <a:t>Welcome to Senior Parent Night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152400"/>
            <a:ext cx="3581400" cy="1036638"/>
          </a:xfrm>
        </p:spPr>
        <p:txBody>
          <a:bodyPr/>
          <a:lstStyle/>
          <a:p>
            <a:pPr algn="ctr" eaLnBrk="1" hangingPunct="1"/>
            <a:r>
              <a:rPr lang="en-US" sz="3600" smtClean="0">
                <a:latin typeface="Cooper Black" pitchFamily="18" charset="0"/>
              </a:rPr>
              <a:t>Other Requirements</a:t>
            </a:r>
          </a:p>
        </p:txBody>
      </p:sp>
      <p:sp>
        <p:nvSpPr>
          <p:cNvPr id="22530" name="Rectangle 3"/>
          <p:cNvSpPr>
            <a:spLocks noGrp="1" noChangeArrowheads="1"/>
          </p:cNvSpPr>
          <p:nvPr>
            <p:ph idx="1"/>
          </p:nvPr>
        </p:nvSpPr>
        <p:spPr>
          <a:xfrm>
            <a:off x="228600" y="1295400"/>
            <a:ext cx="3962400" cy="5410200"/>
          </a:xfrm>
        </p:spPr>
        <p:txBody>
          <a:bodyPr/>
          <a:lstStyle/>
          <a:p>
            <a:pPr eaLnBrk="1" hangingPunct="1">
              <a:lnSpc>
                <a:spcPct val="80000"/>
              </a:lnSpc>
            </a:pPr>
            <a:r>
              <a:rPr lang="en-US" sz="2000" dirty="0" smtClean="0">
                <a:latin typeface="Comic Sans MS" pitchFamily="66" charset="0"/>
              </a:rPr>
              <a:t>All seniors must sell at least </a:t>
            </a:r>
            <a:r>
              <a:rPr lang="en-US" sz="2000" u="sng" dirty="0" smtClean="0">
                <a:latin typeface="Comic Sans MS" pitchFamily="66" charset="0"/>
              </a:rPr>
              <a:t>one</a:t>
            </a:r>
            <a:r>
              <a:rPr lang="en-US" sz="2000" dirty="0" smtClean="0">
                <a:latin typeface="Comic Sans MS" pitchFamily="66" charset="0"/>
              </a:rPr>
              <a:t> magazine subscription by </a:t>
            </a:r>
            <a:r>
              <a:rPr lang="en-US" sz="2000" dirty="0" smtClean="0">
                <a:latin typeface="Comic Sans MS" pitchFamily="66" charset="0"/>
              </a:rPr>
              <a:t>September </a:t>
            </a:r>
            <a:r>
              <a:rPr lang="en-US" sz="2000" dirty="0" smtClean="0">
                <a:latin typeface="Comic Sans MS" pitchFamily="66" charset="0"/>
              </a:rPr>
              <a:t>22nd.</a:t>
            </a:r>
          </a:p>
          <a:p>
            <a:pPr eaLnBrk="1" hangingPunct="1">
              <a:lnSpc>
                <a:spcPct val="80000"/>
              </a:lnSpc>
            </a:pPr>
            <a:r>
              <a:rPr lang="en-US" sz="2000" dirty="0" smtClean="0">
                <a:latin typeface="Comic Sans MS" pitchFamily="66" charset="0"/>
              </a:rPr>
              <a:t>This is to alleviate the costs of all other senior activities. </a:t>
            </a:r>
          </a:p>
          <a:p>
            <a:pPr lvl="1" eaLnBrk="1" hangingPunct="1">
              <a:lnSpc>
                <a:spcPct val="80000"/>
              </a:lnSpc>
            </a:pPr>
            <a:r>
              <a:rPr lang="en-US" sz="2000" dirty="0" smtClean="0">
                <a:latin typeface="Comic Sans MS" pitchFamily="66" charset="0"/>
              </a:rPr>
              <a:t>Example: buses for Senior Trip are almost </a:t>
            </a:r>
            <a:r>
              <a:rPr lang="en-US" sz="2000" dirty="0" smtClean="0">
                <a:latin typeface="Comic Sans MS" pitchFamily="66" charset="0"/>
              </a:rPr>
              <a:t>$</a:t>
            </a:r>
            <a:r>
              <a:rPr lang="en-US" sz="2000" dirty="0" smtClean="0">
                <a:latin typeface="Comic Sans MS" pitchFamily="66" charset="0"/>
              </a:rPr>
              <a:t>2500</a:t>
            </a:r>
            <a:r>
              <a:rPr lang="en-US" sz="2000" dirty="0" smtClean="0">
                <a:latin typeface="Comic Sans MS" pitchFamily="66" charset="0"/>
              </a:rPr>
              <a:t> </a:t>
            </a:r>
            <a:r>
              <a:rPr lang="en-US" sz="2000" dirty="0" smtClean="0">
                <a:latin typeface="Comic Sans MS" pitchFamily="66" charset="0"/>
              </a:rPr>
              <a:t>each!!</a:t>
            </a:r>
          </a:p>
          <a:p>
            <a:pPr lvl="1" eaLnBrk="1" hangingPunct="1">
              <a:lnSpc>
                <a:spcPct val="80000"/>
              </a:lnSpc>
            </a:pPr>
            <a:endParaRPr lang="en-US" sz="2000" dirty="0" smtClean="0">
              <a:latin typeface="Comic Sans MS" pitchFamily="66" charset="0"/>
            </a:endParaRPr>
          </a:p>
          <a:p>
            <a:pPr lvl="1" eaLnBrk="1" hangingPunct="1">
              <a:lnSpc>
                <a:spcPct val="80000"/>
              </a:lnSpc>
              <a:buFont typeface="Wingdings 2" pitchFamily="18" charset="2"/>
              <a:buNone/>
            </a:pPr>
            <a:r>
              <a:rPr lang="en-US" sz="2800" dirty="0" smtClean="0">
                <a:latin typeface="Cooper Black" pitchFamily="18" charset="0"/>
              </a:rPr>
              <a:t>Incentives</a:t>
            </a:r>
            <a:endParaRPr lang="en-US" sz="2000" dirty="0" smtClean="0">
              <a:latin typeface="Comic Sans MS" pitchFamily="66" charset="0"/>
            </a:endParaRPr>
          </a:p>
          <a:p>
            <a:pPr eaLnBrk="1" hangingPunct="1">
              <a:lnSpc>
                <a:spcPct val="90000"/>
              </a:lnSpc>
            </a:pPr>
            <a:r>
              <a:rPr lang="en-US" sz="1400" dirty="0" smtClean="0">
                <a:latin typeface="Comic Sans MS" pitchFamily="66" charset="0"/>
              </a:rPr>
              <a:t>Sell </a:t>
            </a:r>
            <a:r>
              <a:rPr lang="en-US" sz="1400" dirty="0" smtClean="0">
                <a:latin typeface="Comic Sans MS" pitchFamily="66" charset="0"/>
              </a:rPr>
              <a:t>5 - </a:t>
            </a:r>
            <a:r>
              <a:rPr lang="en-US" sz="1400" dirty="0" smtClean="0">
                <a:latin typeface="Comic Sans MS" pitchFamily="66" charset="0"/>
              </a:rPr>
              <a:t>Senior </a:t>
            </a:r>
            <a:r>
              <a:rPr lang="en-US" sz="1400" dirty="0" smtClean="0">
                <a:latin typeface="Comic Sans MS" pitchFamily="66" charset="0"/>
              </a:rPr>
              <a:t>Spirit Shirt</a:t>
            </a:r>
            <a:r>
              <a:rPr lang="en-US" sz="1400" dirty="0" smtClean="0">
                <a:latin typeface="Comic Sans MS" pitchFamily="66" charset="0"/>
              </a:rPr>
              <a:t> </a:t>
            </a:r>
            <a:r>
              <a:rPr lang="en-US" sz="1400" dirty="0" smtClean="0">
                <a:latin typeface="Comic Sans MS" pitchFamily="66" charset="0"/>
              </a:rPr>
              <a:t>is FREE!</a:t>
            </a:r>
          </a:p>
          <a:p>
            <a:pPr eaLnBrk="1" hangingPunct="1">
              <a:lnSpc>
                <a:spcPct val="90000"/>
              </a:lnSpc>
            </a:pPr>
            <a:r>
              <a:rPr lang="en-US" sz="1400" dirty="0" smtClean="0">
                <a:latin typeface="Comic Sans MS" pitchFamily="66" charset="0"/>
              </a:rPr>
              <a:t>Sell </a:t>
            </a:r>
            <a:r>
              <a:rPr lang="en-US" sz="1400" dirty="0" smtClean="0">
                <a:latin typeface="Comic Sans MS" pitchFamily="66" charset="0"/>
              </a:rPr>
              <a:t>10 - </a:t>
            </a:r>
            <a:r>
              <a:rPr lang="en-US" sz="1400" dirty="0">
                <a:latin typeface="Comic Sans MS" pitchFamily="66" charset="0"/>
              </a:rPr>
              <a:t>Senior Spirit Shirt </a:t>
            </a:r>
            <a:r>
              <a:rPr lang="en-US" sz="1400" dirty="0" smtClean="0">
                <a:latin typeface="Comic Sans MS" pitchFamily="66" charset="0"/>
              </a:rPr>
              <a:t>and </a:t>
            </a:r>
            <a:r>
              <a:rPr lang="en-US" sz="1400" dirty="0" smtClean="0">
                <a:latin typeface="Comic Sans MS" pitchFamily="66" charset="0"/>
              </a:rPr>
              <a:t>Picnic </a:t>
            </a:r>
            <a:r>
              <a:rPr lang="en-US" sz="1400" dirty="0" smtClean="0">
                <a:latin typeface="Comic Sans MS" pitchFamily="66" charset="0"/>
              </a:rPr>
              <a:t>is FREE!</a:t>
            </a:r>
          </a:p>
          <a:p>
            <a:pPr eaLnBrk="1" hangingPunct="1">
              <a:lnSpc>
                <a:spcPct val="90000"/>
              </a:lnSpc>
            </a:pPr>
            <a:r>
              <a:rPr lang="en-US" sz="1400" dirty="0" smtClean="0">
                <a:latin typeface="Comic Sans MS" pitchFamily="66" charset="0"/>
              </a:rPr>
              <a:t>Sell </a:t>
            </a:r>
            <a:r>
              <a:rPr lang="en-US" sz="1400" dirty="0">
                <a:latin typeface="Comic Sans MS" pitchFamily="66" charset="0"/>
              </a:rPr>
              <a:t>2</a:t>
            </a:r>
            <a:r>
              <a:rPr lang="en-US" sz="1400" dirty="0" smtClean="0">
                <a:latin typeface="Comic Sans MS" pitchFamily="66" charset="0"/>
              </a:rPr>
              <a:t>0 - </a:t>
            </a:r>
            <a:r>
              <a:rPr lang="en-US" sz="1400" dirty="0" smtClean="0">
                <a:latin typeface="Comic Sans MS" pitchFamily="66" charset="0"/>
              </a:rPr>
              <a:t>Senior </a:t>
            </a:r>
            <a:r>
              <a:rPr lang="en-US" sz="1400" dirty="0" smtClean="0">
                <a:latin typeface="Comic Sans MS" pitchFamily="66" charset="0"/>
              </a:rPr>
              <a:t>Spirit Shirt, Picnic</a:t>
            </a:r>
            <a:r>
              <a:rPr lang="en-US" sz="1400" dirty="0" smtClean="0">
                <a:latin typeface="Comic Sans MS" pitchFamily="66" charset="0"/>
              </a:rPr>
              <a:t>, </a:t>
            </a:r>
            <a:r>
              <a:rPr lang="en-US" sz="1400" dirty="0" smtClean="0">
                <a:latin typeface="Comic Sans MS" pitchFamily="66" charset="0"/>
              </a:rPr>
              <a:t>and Breakfast </a:t>
            </a:r>
            <a:r>
              <a:rPr lang="en-US" sz="1400" dirty="0" smtClean="0">
                <a:latin typeface="Comic Sans MS" pitchFamily="66" charset="0"/>
              </a:rPr>
              <a:t>FREE!</a:t>
            </a:r>
          </a:p>
          <a:p>
            <a:pPr eaLnBrk="1" hangingPunct="1">
              <a:lnSpc>
                <a:spcPct val="90000"/>
              </a:lnSpc>
            </a:pPr>
            <a:r>
              <a:rPr lang="en-US" sz="1400" dirty="0" smtClean="0">
                <a:latin typeface="Comic Sans MS" pitchFamily="66" charset="0"/>
              </a:rPr>
              <a:t>Sell </a:t>
            </a:r>
            <a:r>
              <a:rPr lang="en-US" sz="1400" dirty="0">
                <a:latin typeface="Comic Sans MS" pitchFamily="66" charset="0"/>
              </a:rPr>
              <a:t>3</a:t>
            </a:r>
            <a:r>
              <a:rPr lang="en-US" sz="1400" dirty="0" smtClean="0">
                <a:latin typeface="Comic Sans MS" pitchFamily="66" charset="0"/>
              </a:rPr>
              <a:t>0 </a:t>
            </a:r>
            <a:r>
              <a:rPr lang="en-US" sz="1400" dirty="0">
                <a:latin typeface="Comic Sans MS" pitchFamily="66" charset="0"/>
              </a:rPr>
              <a:t>– Senior Spirit Shirt, Picnic, </a:t>
            </a:r>
            <a:r>
              <a:rPr lang="en-US" sz="1400" dirty="0" smtClean="0">
                <a:latin typeface="Comic Sans MS" pitchFamily="66" charset="0"/>
              </a:rPr>
              <a:t>Breakfast and Prom FREE!</a:t>
            </a:r>
            <a:endParaRPr lang="en-US" sz="1400" dirty="0" smtClean="0">
              <a:latin typeface="Comic Sans MS" pitchFamily="66" charset="0"/>
            </a:endParaRPr>
          </a:p>
          <a:p>
            <a:pPr eaLnBrk="1" hangingPunct="1">
              <a:lnSpc>
                <a:spcPct val="90000"/>
              </a:lnSpc>
            </a:pPr>
            <a:r>
              <a:rPr lang="en-US" sz="1400" dirty="0" smtClean="0">
                <a:latin typeface="Comic Sans MS" pitchFamily="66" charset="0"/>
              </a:rPr>
              <a:t>Sell 50 - Senior </a:t>
            </a:r>
            <a:r>
              <a:rPr lang="en-US" sz="1400" dirty="0" smtClean="0">
                <a:latin typeface="Comic Sans MS" pitchFamily="66" charset="0"/>
              </a:rPr>
              <a:t>Picnic, Breakfast, Prom ticket, and Senior Trip is FREE!</a:t>
            </a:r>
          </a:p>
        </p:txBody>
      </p:sp>
      <p:cxnSp>
        <p:nvCxnSpPr>
          <p:cNvPr id="4" name="Straight Connector 3"/>
          <p:cNvCxnSpPr/>
          <p:nvPr/>
        </p:nvCxnSpPr>
        <p:spPr>
          <a:xfrm rot="5400000">
            <a:off x="1524000" y="-4572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2532" name="TextBox 4"/>
          <p:cNvSpPr txBox="1">
            <a:spLocks noChangeArrowheads="1"/>
          </p:cNvSpPr>
          <p:nvPr/>
        </p:nvSpPr>
        <p:spPr bwMode="auto">
          <a:xfrm>
            <a:off x="5410200" y="76200"/>
            <a:ext cx="3505200" cy="1200150"/>
          </a:xfrm>
          <a:prstGeom prst="rect">
            <a:avLst/>
          </a:prstGeom>
          <a:noFill/>
          <a:ln w="9525">
            <a:noFill/>
            <a:miter lim="800000"/>
            <a:headEnd/>
            <a:tailEnd/>
          </a:ln>
        </p:spPr>
        <p:txBody>
          <a:bodyPr>
            <a:spAutoFit/>
          </a:bodyPr>
          <a:lstStyle/>
          <a:p>
            <a:pPr algn="ctr"/>
            <a:r>
              <a:rPr lang="en-US" sz="3600" dirty="0" err="1">
                <a:latin typeface="Cooper Black" pitchFamily="18" charset="0"/>
              </a:rPr>
              <a:t>Otros</a:t>
            </a:r>
            <a:r>
              <a:rPr lang="en-US" sz="3600" dirty="0">
                <a:latin typeface="Cooper Black" pitchFamily="18" charset="0"/>
              </a:rPr>
              <a:t> </a:t>
            </a:r>
            <a:r>
              <a:rPr lang="en-US" sz="3600" dirty="0" err="1">
                <a:latin typeface="Cooper Black" pitchFamily="18" charset="0"/>
              </a:rPr>
              <a:t>requisitos</a:t>
            </a:r>
            <a:endParaRPr lang="en-US" sz="3600" dirty="0">
              <a:latin typeface="Cooper Black" pitchFamily="18" charset="0"/>
            </a:endParaRPr>
          </a:p>
        </p:txBody>
      </p:sp>
      <p:sp>
        <p:nvSpPr>
          <p:cNvPr id="22533" name="Rectangle 6"/>
          <p:cNvSpPr>
            <a:spLocks noChangeArrowheads="1"/>
          </p:cNvSpPr>
          <p:nvPr/>
        </p:nvSpPr>
        <p:spPr bwMode="auto">
          <a:xfrm>
            <a:off x="4572000" y="1371600"/>
            <a:ext cx="4572000" cy="6420219"/>
          </a:xfrm>
          <a:prstGeom prst="rect">
            <a:avLst/>
          </a:prstGeom>
          <a:noFill/>
          <a:ln w="9525">
            <a:noFill/>
            <a:miter lim="800000"/>
            <a:headEnd/>
            <a:tailEnd/>
          </a:ln>
        </p:spPr>
        <p:txBody>
          <a:bodyPr>
            <a:spAutoFit/>
          </a:bodyPr>
          <a:lstStyle/>
          <a:p>
            <a:pPr>
              <a:buFont typeface="Arial" charset="0"/>
              <a:buChar char="•"/>
            </a:pPr>
            <a:r>
              <a:rPr lang="es-ES" sz="1800" dirty="0">
                <a:latin typeface="Comic Sans MS" pitchFamily="66" charset="0"/>
              </a:rPr>
              <a:t>Todos los estudiantes deben de vender por lo menos </a:t>
            </a:r>
            <a:r>
              <a:rPr lang="es-ES" sz="1800" u="sng" dirty="0">
                <a:latin typeface="Comic Sans MS" pitchFamily="66" charset="0"/>
              </a:rPr>
              <a:t>una</a:t>
            </a:r>
            <a:r>
              <a:rPr lang="es-ES" sz="1800" dirty="0">
                <a:latin typeface="Comic Sans MS" pitchFamily="66" charset="0"/>
              </a:rPr>
              <a:t> suscripción del revista antes del 22 de septiembre.</a:t>
            </a:r>
          </a:p>
          <a:p>
            <a:pPr>
              <a:buFont typeface="Arial" charset="0"/>
              <a:buChar char="•"/>
            </a:pPr>
            <a:r>
              <a:rPr lang="es-ES" sz="1800" dirty="0">
                <a:latin typeface="Comic Sans MS" pitchFamily="66" charset="0"/>
              </a:rPr>
              <a:t>Esto es para aliviar los costes de el resto de las actividades de su hijo</a:t>
            </a:r>
          </a:p>
          <a:p>
            <a:pPr lvl="1"/>
            <a:r>
              <a:rPr lang="es-ES" sz="1800" dirty="0">
                <a:latin typeface="Comic Sans MS" pitchFamily="66" charset="0"/>
              </a:rPr>
              <a:t>Por ejemplo: ¡los autobuses para el viaje de los estudiantes son casi </a:t>
            </a:r>
            <a:r>
              <a:rPr lang="es-ES" sz="1800" dirty="0" smtClean="0">
                <a:latin typeface="Comic Sans MS" pitchFamily="66" charset="0"/>
              </a:rPr>
              <a:t>$2500 </a:t>
            </a:r>
            <a:r>
              <a:rPr lang="es-ES" sz="1800" dirty="0">
                <a:latin typeface="Comic Sans MS" pitchFamily="66" charset="0"/>
              </a:rPr>
              <a:t>por cada uno!! </a:t>
            </a:r>
          </a:p>
          <a:p>
            <a:pPr lvl="1"/>
            <a:endParaRPr lang="es-ES" sz="2000" dirty="0">
              <a:latin typeface="Comic Sans MS" pitchFamily="66" charset="0"/>
            </a:endParaRPr>
          </a:p>
          <a:p>
            <a:pPr lvl="1" algn="ctr"/>
            <a:r>
              <a:rPr lang="en-US" sz="2800" dirty="0" err="1">
                <a:latin typeface="Cooper Black" pitchFamily="18" charset="0"/>
              </a:rPr>
              <a:t>Incentivos</a:t>
            </a:r>
            <a:endParaRPr lang="en-US" sz="2800" dirty="0">
              <a:latin typeface="Cooper Black" pitchFamily="18" charset="0"/>
            </a:endParaRPr>
          </a:p>
          <a:p>
            <a:pPr lvl="1" algn="ctr">
              <a:buFont typeface="Arial" charset="0"/>
              <a:buChar char="•"/>
            </a:pPr>
            <a:endParaRPr lang="en-US" sz="1400" dirty="0">
              <a:latin typeface="Comic Sans MS" pitchFamily="66" charset="0"/>
            </a:endParaRPr>
          </a:p>
          <a:p>
            <a:pPr lvl="1">
              <a:buFont typeface="Arial" charset="0"/>
              <a:buChar char="•"/>
            </a:pPr>
            <a:r>
              <a:rPr lang="en-US" sz="1400" dirty="0" err="1">
                <a:latin typeface="Comic Sans MS" pitchFamily="66" charset="0"/>
              </a:rPr>
              <a:t>Vende</a:t>
            </a:r>
            <a:r>
              <a:rPr lang="en-US" sz="1400" dirty="0">
                <a:latin typeface="Comic Sans MS" pitchFamily="66" charset="0"/>
              </a:rPr>
              <a:t> </a:t>
            </a:r>
            <a:r>
              <a:rPr lang="en-US" sz="1400" dirty="0" smtClean="0">
                <a:latin typeface="Comic Sans MS" pitchFamily="66" charset="0"/>
              </a:rPr>
              <a:t>5 </a:t>
            </a:r>
            <a:r>
              <a:rPr lang="en-US" sz="1400" dirty="0">
                <a:latin typeface="Comic Sans MS" pitchFamily="66" charset="0"/>
              </a:rPr>
              <a:t>- Senior Spirit Shirt </a:t>
            </a:r>
            <a:r>
              <a:rPr lang="en-US" sz="1400" dirty="0" smtClean="0"/>
              <a:t>GRATIS!</a:t>
            </a:r>
          </a:p>
          <a:p>
            <a:pPr lvl="1">
              <a:buFont typeface="Arial" charset="0"/>
              <a:buChar char="•"/>
            </a:pPr>
            <a:r>
              <a:rPr lang="en-US" sz="1400" dirty="0" err="1" smtClean="0">
                <a:latin typeface="Comic Sans MS" pitchFamily="66" charset="0"/>
              </a:rPr>
              <a:t>Vende</a:t>
            </a:r>
            <a:r>
              <a:rPr lang="en-US" sz="1400" dirty="0" smtClean="0">
                <a:latin typeface="Comic Sans MS" pitchFamily="66" charset="0"/>
              </a:rPr>
              <a:t> 10 </a:t>
            </a:r>
            <a:r>
              <a:rPr lang="en-US" sz="1400" dirty="0">
                <a:latin typeface="Comic Sans MS" pitchFamily="66" charset="0"/>
              </a:rPr>
              <a:t>- Senior Spirit Shirt and </a:t>
            </a:r>
            <a:r>
              <a:rPr lang="en-US" sz="1400" dirty="0" smtClean="0">
                <a:latin typeface="Comic Sans MS" pitchFamily="66" charset="0"/>
              </a:rPr>
              <a:t>Picnic</a:t>
            </a:r>
            <a:r>
              <a:rPr lang="en-US" sz="1400" dirty="0"/>
              <a:t> GRATIS!</a:t>
            </a:r>
            <a:endParaRPr lang="en-US" sz="1400" dirty="0">
              <a:latin typeface="Comic Sans MS" pitchFamily="66" charset="0"/>
            </a:endParaRPr>
          </a:p>
          <a:p>
            <a:pPr lvl="1">
              <a:buFont typeface="Arial" charset="0"/>
              <a:buChar char="•"/>
            </a:pPr>
            <a:r>
              <a:rPr lang="en-US" sz="1400" dirty="0" err="1" smtClean="0"/>
              <a:t>Vende</a:t>
            </a:r>
            <a:r>
              <a:rPr lang="en-US" sz="1400" dirty="0" smtClean="0"/>
              <a:t> 20 - </a:t>
            </a:r>
            <a:r>
              <a:rPr lang="en-US" sz="1400" dirty="0">
                <a:latin typeface="Comic Sans MS" pitchFamily="66" charset="0"/>
              </a:rPr>
              <a:t>Senior Spirit Shirt, Picnic, and Breakfast </a:t>
            </a:r>
            <a:r>
              <a:rPr lang="en-US" sz="1400" dirty="0" smtClean="0">
                <a:latin typeface="Comic Sans MS" pitchFamily="66" charset="0"/>
              </a:rPr>
              <a:t>GRATIS!</a:t>
            </a:r>
            <a:endParaRPr lang="en-US" sz="1400" dirty="0"/>
          </a:p>
          <a:p>
            <a:pPr lvl="1">
              <a:buFont typeface="Arial" charset="0"/>
              <a:buChar char="•"/>
            </a:pPr>
            <a:r>
              <a:rPr lang="en-US" sz="1400" dirty="0" err="1">
                <a:latin typeface="Comic Sans MS" pitchFamily="66" charset="0"/>
              </a:rPr>
              <a:t>Vende</a:t>
            </a:r>
            <a:r>
              <a:rPr lang="en-US" sz="1400" dirty="0">
                <a:latin typeface="Comic Sans MS" pitchFamily="66" charset="0"/>
              </a:rPr>
              <a:t> </a:t>
            </a:r>
            <a:r>
              <a:rPr lang="en-US" sz="1400" dirty="0" smtClean="0">
                <a:latin typeface="Comic Sans MS" pitchFamily="66" charset="0"/>
              </a:rPr>
              <a:t>30 </a:t>
            </a:r>
            <a:r>
              <a:rPr lang="en-US" sz="1400" dirty="0">
                <a:latin typeface="Comic Sans MS" pitchFamily="66" charset="0"/>
              </a:rPr>
              <a:t>- Senior Spirit Shirt, Picnic, Breakfast and Prom </a:t>
            </a:r>
            <a:r>
              <a:rPr lang="en-US" sz="1400" dirty="0" smtClean="0">
                <a:latin typeface="Comic Sans MS" pitchFamily="66" charset="0"/>
              </a:rPr>
              <a:t>GRATIS! </a:t>
            </a:r>
          </a:p>
          <a:p>
            <a:pPr lvl="1">
              <a:buFont typeface="Arial" charset="0"/>
              <a:buChar char="•"/>
            </a:pPr>
            <a:r>
              <a:rPr lang="en-US" sz="1400" dirty="0" err="1" smtClean="0">
                <a:latin typeface="Comic Sans MS" pitchFamily="66" charset="0"/>
              </a:rPr>
              <a:t>Vende</a:t>
            </a:r>
            <a:r>
              <a:rPr lang="en-US" sz="1400" dirty="0" smtClean="0">
                <a:latin typeface="Comic Sans MS" pitchFamily="66" charset="0"/>
              </a:rPr>
              <a:t> </a:t>
            </a:r>
            <a:r>
              <a:rPr lang="en-US" sz="1400" dirty="0" smtClean="0">
                <a:latin typeface="Comic Sans MS" pitchFamily="66" charset="0"/>
              </a:rPr>
              <a:t>50 </a:t>
            </a:r>
            <a:r>
              <a:rPr lang="en-US" sz="1400" dirty="0">
                <a:latin typeface="Comic Sans MS" pitchFamily="66" charset="0"/>
              </a:rPr>
              <a:t>- Senior Picnic, Breakfast, Prom ticket, and Senior Trip </a:t>
            </a:r>
            <a:r>
              <a:rPr lang="en-US" sz="1400" dirty="0" smtClean="0">
                <a:latin typeface="Comic Sans MS" pitchFamily="66" charset="0"/>
              </a:rPr>
              <a:t>GRATIS!</a:t>
            </a:r>
            <a:endParaRPr lang="en-US" sz="1400" dirty="0">
              <a:latin typeface="Comic Sans MS" pitchFamily="66" charset="0"/>
            </a:endParaRPr>
          </a:p>
          <a:p>
            <a:pPr lvl="1"/>
            <a:endParaRPr lang="es-ES" sz="1400" dirty="0">
              <a:latin typeface="Comic Sans MS" pitchFamily="66" charset="0"/>
            </a:endParaRPr>
          </a:p>
          <a:p>
            <a:pPr lvl="1">
              <a:buFont typeface="Arial" charset="0"/>
              <a:buChar char="•"/>
            </a:pPr>
            <a:endParaRPr lang="en-US" sz="2800" dirty="0">
              <a:latin typeface="Comic Sans MS" pitchFamily="66" charset="0"/>
            </a:endParaRPr>
          </a:p>
          <a:p>
            <a:pPr lvl="1"/>
            <a:endParaRPr lang="es-ES" sz="2000" dirty="0">
              <a:latin typeface="Comic Sans MS" pitchFamily="66" charset="0"/>
            </a:endParaRPr>
          </a:p>
          <a:p>
            <a:pPr lvl="1"/>
            <a:endParaRPr lang="es-ES" sz="2000"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274638"/>
            <a:ext cx="3886200" cy="1143000"/>
          </a:xfrm>
        </p:spPr>
        <p:txBody>
          <a:bodyPr/>
          <a:lstStyle/>
          <a:p>
            <a:pPr algn="ctr" eaLnBrk="1" hangingPunct="1"/>
            <a:r>
              <a:rPr lang="en-US" sz="4800" smtClean="0">
                <a:latin typeface="Cooper Black" pitchFamily="18" charset="0"/>
              </a:rPr>
              <a:t>Important Dates</a:t>
            </a:r>
          </a:p>
        </p:txBody>
      </p:sp>
      <p:sp>
        <p:nvSpPr>
          <p:cNvPr id="23554" name="Rectangle 3"/>
          <p:cNvSpPr>
            <a:spLocks noGrp="1" noChangeArrowheads="1"/>
          </p:cNvSpPr>
          <p:nvPr>
            <p:ph idx="1"/>
          </p:nvPr>
        </p:nvSpPr>
        <p:spPr>
          <a:xfrm>
            <a:off x="228600" y="1600200"/>
            <a:ext cx="3962400" cy="4525963"/>
          </a:xfrm>
        </p:spPr>
        <p:txBody>
          <a:bodyPr/>
          <a:lstStyle/>
          <a:p>
            <a:pPr eaLnBrk="1" hangingPunct="1">
              <a:lnSpc>
                <a:spcPct val="90000"/>
              </a:lnSpc>
            </a:pPr>
            <a:r>
              <a:rPr lang="en-US" sz="1600" dirty="0" smtClean="0">
                <a:latin typeface="Comic Sans MS" pitchFamily="66" charset="0"/>
              </a:rPr>
              <a:t>October  - January - College Applications Due</a:t>
            </a:r>
          </a:p>
          <a:p>
            <a:pPr eaLnBrk="1" hangingPunct="1">
              <a:lnSpc>
                <a:spcPct val="90000"/>
              </a:lnSpc>
            </a:pPr>
            <a:r>
              <a:rPr lang="en-US" sz="1600" dirty="0" smtClean="0">
                <a:latin typeface="Comic Sans MS" pitchFamily="66" charset="0"/>
              </a:rPr>
              <a:t>November 10</a:t>
            </a:r>
            <a:r>
              <a:rPr lang="en-US" sz="1600" dirty="0" smtClean="0">
                <a:latin typeface="Comic Sans MS" pitchFamily="66" charset="0"/>
              </a:rPr>
              <a:t> </a:t>
            </a:r>
            <a:r>
              <a:rPr lang="en-US" sz="1600" dirty="0" smtClean="0">
                <a:latin typeface="Comic Sans MS" pitchFamily="66" charset="0"/>
              </a:rPr>
              <a:t>- Homecoming Game vs. </a:t>
            </a:r>
            <a:r>
              <a:rPr lang="en-US" sz="1600" dirty="0" smtClean="0">
                <a:latin typeface="Comic Sans MS" pitchFamily="66" charset="0"/>
              </a:rPr>
              <a:t>Coral Park</a:t>
            </a:r>
            <a:endParaRPr lang="en-US" sz="1600" dirty="0" smtClean="0">
              <a:latin typeface="Comic Sans MS" pitchFamily="66" charset="0"/>
            </a:endParaRPr>
          </a:p>
          <a:p>
            <a:pPr eaLnBrk="1" hangingPunct="1">
              <a:lnSpc>
                <a:spcPct val="90000"/>
              </a:lnSpc>
            </a:pPr>
            <a:r>
              <a:rPr lang="en-US" sz="1600" dirty="0" smtClean="0">
                <a:latin typeface="Comic Sans MS" pitchFamily="66" charset="0"/>
              </a:rPr>
              <a:t>November 11- </a:t>
            </a:r>
            <a:r>
              <a:rPr lang="en-US" sz="1600" dirty="0" smtClean="0">
                <a:latin typeface="Comic Sans MS" pitchFamily="66" charset="0"/>
              </a:rPr>
              <a:t>Homecoming Dance at Double Tree (formerly known as Radisson Mart)</a:t>
            </a:r>
          </a:p>
          <a:p>
            <a:pPr eaLnBrk="1" hangingPunct="1">
              <a:lnSpc>
                <a:spcPct val="90000"/>
              </a:lnSpc>
            </a:pPr>
            <a:r>
              <a:rPr lang="en-US" sz="1600" dirty="0" smtClean="0">
                <a:latin typeface="Comic Sans MS" pitchFamily="66" charset="0"/>
              </a:rPr>
              <a:t>October </a:t>
            </a:r>
            <a:r>
              <a:rPr lang="en-US" sz="1600" dirty="0" smtClean="0">
                <a:latin typeface="Comic Sans MS" pitchFamily="66" charset="0"/>
              </a:rPr>
              <a:t>12 </a:t>
            </a:r>
            <a:r>
              <a:rPr lang="en-US" sz="1600" dirty="0" smtClean="0">
                <a:latin typeface="Comic Sans MS" pitchFamily="66" charset="0"/>
              </a:rPr>
              <a:t>– SAT</a:t>
            </a:r>
          </a:p>
          <a:p>
            <a:pPr eaLnBrk="1" hangingPunct="1">
              <a:lnSpc>
                <a:spcPct val="90000"/>
              </a:lnSpc>
            </a:pPr>
            <a:r>
              <a:rPr lang="en-US" sz="1600" dirty="0" smtClean="0">
                <a:latin typeface="Comic Sans MS" pitchFamily="66" charset="0"/>
              </a:rPr>
              <a:t>October 22 </a:t>
            </a:r>
            <a:r>
              <a:rPr lang="en-US" sz="1600" dirty="0" smtClean="0">
                <a:latin typeface="Comic Sans MS" pitchFamily="66" charset="0"/>
              </a:rPr>
              <a:t>- ACT</a:t>
            </a:r>
          </a:p>
          <a:p>
            <a:pPr eaLnBrk="1" hangingPunct="1">
              <a:lnSpc>
                <a:spcPct val="90000"/>
              </a:lnSpc>
            </a:pPr>
            <a:r>
              <a:rPr lang="en-US" sz="1600" dirty="0" smtClean="0">
                <a:latin typeface="Comic Sans MS" pitchFamily="66" charset="0"/>
              </a:rPr>
              <a:t>November </a:t>
            </a:r>
            <a:r>
              <a:rPr lang="en-US" sz="1600" dirty="0" smtClean="0">
                <a:latin typeface="Comic Sans MS" pitchFamily="66" charset="0"/>
              </a:rPr>
              <a:t>23 </a:t>
            </a:r>
            <a:r>
              <a:rPr lang="en-US" sz="1600" dirty="0" smtClean="0">
                <a:latin typeface="Comic Sans MS" pitchFamily="66" charset="0"/>
              </a:rPr>
              <a:t>– Senior Picnic</a:t>
            </a:r>
          </a:p>
          <a:p>
            <a:pPr eaLnBrk="1" hangingPunct="1">
              <a:lnSpc>
                <a:spcPct val="90000"/>
              </a:lnSpc>
            </a:pPr>
            <a:r>
              <a:rPr lang="en-US" sz="1600" dirty="0" smtClean="0">
                <a:latin typeface="Comic Sans MS" pitchFamily="66" charset="0"/>
              </a:rPr>
              <a:t>After January 1 – Students eligible to apply for Financial Aid </a:t>
            </a:r>
          </a:p>
          <a:p>
            <a:pPr eaLnBrk="1" hangingPunct="1">
              <a:lnSpc>
                <a:spcPct val="90000"/>
              </a:lnSpc>
            </a:pPr>
            <a:r>
              <a:rPr lang="en-US" sz="1600" dirty="0" smtClean="0">
                <a:latin typeface="Comic Sans MS" pitchFamily="66" charset="0"/>
              </a:rPr>
              <a:t>March </a:t>
            </a:r>
            <a:r>
              <a:rPr lang="en-US" sz="1600" dirty="0" smtClean="0">
                <a:latin typeface="Comic Sans MS" pitchFamily="66" charset="0"/>
              </a:rPr>
              <a:t>9 </a:t>
            </a:r>
            <a:r>
              <a:rPr lang="en-US" sz="1600" dirty="0" smtClean="0">
                <a:latin typeface="Comic Sans MS" pitchFamily="66" charset="0"/>
              </a:rPr>
              <a:t>- Senior Breakfast</a:t>
            </a:r>
          </a:p>
          <a:p>
            <a:pPr eaLnBrk="1" hangingPunct="1">
              <a:lnSpc>
                <a:spcPct val="90000"/>
              </a:lnSpc>
            </a:pPr>
            <a:r>
              <a:rPr lang="en-US" sz="1600" dirty="0" smtClean="0">
                <a:latin typeface="Comic Sans MS" pitchFamily="66" charset="0"/>
              </a:rPr>
              <a:t>April </a:t>
            </a:r>
            <a:r>
              <a:rPr lang="en-US" sz="1600" dirty="0" smtClean="0">
                <a:latin typeface="Comic Sans MS" pitchFamily="66" charset="0"/>
              </a:rPr>
              <a:t>28</a:t>
            </a:r>
            <a:r>
              <a:rPr lang="en-US" sz="1600" dirty="0" smtClean="0">
                <a:latin typeface="Comic Sans MS" pitchFamily="66" charset="0"/>
              </a:rPr>
              <a:t> </a:t>
            </a:r>
            <a:r>
              <a:rPr lang="en-US" sz="1600" dirty="0" smtClean="0">
                <a:latin typeface="Comic Sans MS" pitchFamily="66" charset="0"/>
              </a:rPr>
              <a:t>– Senior Trip</a:t>
            </a:r>
          </a:p>
          <a:p>
            <a:pPr eaLnBrk="1" hangingPunct="1">
              <a:lnSpc>
                <a:spcPct val="90000"/>
              </a:lnSpc>
            </a:pPr>
            <a:r>
              <a:rPr lang="en-US" sz="1600" dirty="0" smtClean="0">
                <a:latin typeface="Comic Sans MS" pitchFamily="66" charset="0"/>
              </a:rPr>
              <a:t>May </a:t>
            </a:r>
            <a:r>
              <a:rPr lang="en-US" sz="1600" dirty="0" smtClean="0">
                <a:latin typeface="Comic Sans MS" pitchFamily="66" charset="0"/>
              </a:rPr>
              <a:t>19</a:t>
            </a:r>
            <a:r>
              <a:rPr lang="en-US" sz="1600" dirty="0" smtClean="0">
                <a:latin typeface="Comic Sans MS" pitchFamily="66" charset="0"/>
              </a:rPr>
              <a:t> </a:t>
            </a:r>
            <a:r>
              <a:rPr lang="en-US" sz="1600" dirty="0" smtClean="0">
                <a:latin typeface="Comic Sans MS" pitchFamily="66" charset="0"/>
              </a:rPr>
              <a:t>- Prom at the </a:t>
            </a:r>
            <a:r>
              <a:rPr lang="en-US" sz="1600" dirty="0" smtClean="0">
                <a:latin typeface="Comic Sans MS" pitchFamily="66" charset="0"/>
              </a:rPr>
              <a:t>Intercontinental</a:t>
            </a:r>
            <a:endParaRPr lang="en-US" sz="1600" dirty="0" smtClean="0">
              <a:latin typeface="Comic Sans MS" pitchFamily="66" charset="0"/>
            </a:endParaRPr>
          </a:p>
          <a:p>
            <a:pPr eaLnBrk="1" hangingPunct="1">
              <a:lnSpc>
                <a:spcPct val="90000"/>
              </a:lnSpc>
            </a:pPr>
            <a:r>
              <a:rPr lang="en-US" sz="1600" dirty="0" smtClean="0">
                <a:latin typeface="Comic Sans MS" pitchFamily="66" charset="0"/>
              </a:rPr>
              <a:t>June 3 – 10 – </a:t>
            </a:r>
            <a:r>
              <a:rPr lang="en-US" sz="1600" dirty="0" smtClean="0">
                <a:latin typeface="Comic Sans MS" pitchFamily="66" charset="0"/>
              </a:rPr>
              <a:t>Graduation TBA</a:t>
            </a:r>
            <a:endParaRPr lang="en-US" sz="1600" dirty="0" smtClean="0">
              <a:latin typeface="Comic Sans MS" pitchFamily="66" charset="0"/>
            </a:endParaRPr>
          </a:p>
          <a:p>
            <a:pPr eaLnBrk="1" hangingPunct="1">
              <a:lnSpc>
                <a:spcPct val="90000"/>
              </a:lnSpc>
              <a:buFont typeface="Wingdings 2" pitchFamily="18" charset="2"/>
              <a:buNone/>
            </a:pPr>
            <a:endParaRPr lang="en-US" sz="1400" dirty="0" smtClean="0">
              <a:latin typeface="Comic Sans MS" pitchFamily="66" charset="0"/>
            </a:endParaRPr>
          </a:p>
          <a:p>
            <a:pPr eaLnBrk="1" hangingPunct="1">
              <a:lnSpc>
                <a:spcPct val="90000"/>
              </a:lnSpc>
            </a:pPr>
            <a:endParaRPr lang="en-US" sz="1400" dirty="0" smtClean="0">
              <a:latin typeface="Comic Sans MS" pitchFamily="66" charset="0"/>
            </a:endParaRPr>
          </a:p>
          <a:p>
            <a:pPr eaLnBrk="1" hangingPunct="1">
              <a:lnSpc>
                <a:spcPct val="90000"/>
              </a:lnSpc>
            </a:pPr>
            <a:endParaRPr lang="en-US" sz="1400" dirty="0" smtClean="0">
              <a:latin typeface="Comic Sans MS" pitchFamily="66" charset="0"/>
            </a:endParaRPr>
          </a:p>
          <a:p>
            <a:pPr eaLnBrk="1" hangingPunct="1">
              <a:lnSpc>
                <a:spcPct val="90000"/>
              </a:lnSpc>
            </a:pPr>
            <a:endParaRPr lang="en-US" sz="1400" dirty="0" smtClean="0">
              <a:latin typeface="Comic Sans MS" pitchFamily="66" charset="0"/>
            </a:endParaRPr>
          </a:p>
        </p:txBody>
      </p:sp>
      <p:cxnSp>
        <p:nvCxnSpPr>
          <p:cNvPr id="4" name="Straight Connector 3"/>
          <p:cNvCxnSpPr/>
          <p:nvPr/>
        </p:nvCxnSpPr>
        <p:spPr>
          <a:xfrm rot="5400000">
            <a:off x="1524000" y="-730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Rectangle 2"/>
          <p:cNvSpPr txBox="1">
            <a:spLocks noChangeArrowheads="1"/>
          </p:cNvSpPr>
          <p:nvPr/>
        </p:nvSpPr>
        <p:spPr bwMode="auto">
          <a:xfrm>
            <a:off x="457200" y="304800"/>
            <a:ext cx="3886200" cy="1143000"/>
          </a:xfrm>
          <a:prstGeom prst="rect">
            <a:avLst/>
          </a:prstGeom>
          <a:noFill/>
          <a:ln w="9525">
            <a:noFill/>
            <a:miter lim="800000"/>
            <a:headEnd/>
            <a:tailEnd/>
          </a:ln>
        </p:spPr>
        <p:txBody>
          <a:bodyPr lIns="45720" rIns="45720" anchor="ctr"/>
          <a:lstStyle/>
          <a:p>
            <a:pPr algn="ctr">
              <a:defRPr/>
            </a:pPr>
            <a:r>
              <a:rPr lang="en-US" sz="4800" dirty="0">
                <a:latin typeface="Cooper Black" pitchFamily="18" charset="0"/>
                <a:ea typeface="+mj-ea"/>
                <a:cs typeface="+mj-cs"/>
              </a:rPr>
              <a:t>Important Dates</a:t>
            </a:r>
          </a:p>
        </p:txBody>
      </p:sp>
      <p:sp>
        <p:nvSpPr>
          <p:cNvPr id="7" name="Rectangle 2"/>
          <p:cNvSpPr txBox="1">
            <a:spLocks noChangeArrowheads="1"/>
          </p:cNvSpPr>
          <p:nvPr/>
        </p:nvSpPr>
        <p:spPr bwMode="auto">
          <a:xfrm>
            <a:off x="4495800" y="228600"/>
            <a:ext cx="4419600" cy="1143000"/>
          </a:xfrm>
          <a:prstGeom prst="rect">
            <a:avLst/>
          </a:prstGeom>
          <a:noFill/>
          <a:ln w="9525">
            <a:noFill/>
            <a:miter lim="800000"/>
            <a:headEnd/>
            <a:tailEnd/>
          </a:ln>
        </p:spPr>
        <p:txBody>
          <a:bodyPr lIns="45720" rIns="45720" anchor="ctr"/>
          <a:lstStyle/>
          <a:p>
            <a:pPr algn="ctr">
              <a:defRPr/>
            </a:pPr>
            <a:r>
              <a:rPr lang="en-US" sz="4800" dirty="0" err="1">
                <a:latin typeface="Cooper Black" pitchFamily="18" charset="0"/>
                <a:ea typeface="+mj-ea"/>
                <a:cs typeface="+mj-cs"/>
              </a:rPr>
              <a:t>Fechas</a:t>
            </a:r>
            <a:r>
              <a:rPr lang="en-US" sz="4800" dirty="0">
                <a:latin typeface="Cooper Black" pitchFamily="18" charset="0"/>
                <a:ea typeface="+mj-ea"/>
                <a:cs typeface="+mj-cs"/>
              </a:rPr>
              <a:t> </a:t>
            </a:r>
            <a:r>
              <a:rPr lang="en-US" sz="4800" dirty="0" err="1">
                <a:latin typeface="Cooper Black" pitchFamily="18" charset="0"/>
                <a:ea typeface="+mj-ea"/>
                <a:cs typeface="+mj-cs"/>
              </a:rPr>
              <a:t>importantes</a:t>
            </a:r>
            <a:endParaRPr lang="en-US" sz="4800" dirty="0">
              <a:latin typeface="Cooper Black" pitchFamily="18" charset="0"/>
              <a:ea typeface="+mj-ea"/>
              <a:cs typeface="+mj-cs"/>
            </a:endParaRPr>
          </a:p>
        </p:txBody>
      </p:sp>
      <p:sp>
        <p:nvSpPr>
          <p:cNvPr id="23558" name="Rectangle 3"/>
          <p:cNvSpPr txBox="1">
            <a:spLocks noChangeArrowheads="1"/>
          </p:cNvSpPr>
          <p:nvPr/>
        </p:nvSpPr>
        <p:spPr bwMode="auto">
          <a:xfrm>
            <a:off x="4724400" y="1752600"/>
            <a:ext cx="39624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Octubre  - Enero – aplicaciones para la universidad tienen que ser enviadas </a:t>
            </a:r>
          </a:p>
          <a:p>
            <a:pPr marL="419100" indent="-382588">
              <a:lnSpc>
                <a:spcPct val="90000"/>
              </a:lnSpc>
              <a:spcBef>
                <a:spcPct val="20000"/>
              </a:spcBef>
              <a:buClr>
                <a:schemeClr val="accent1"/>
              </a:buClr>
              <a:buSzPct val="80000"/>
              <a:buFont typeface="Courier New" pitchFamily="49" charset="0"/>
              <a:buChar char="o"/>
            </a:pPr>
            <a:r>
              <a:rPr lang="es-ES" sz="1600" dirty="0" smtClean="0">
                <a:latin typeface="Comic Sans MS" pitchFamily="66" charset="0"/>
              </a:rPr>
              <a:t>Noviembre 10</a:t>
            </a:r>
            <a:r>
              <a:rPr lang="es-ES" sz="1600" dirty="0" smtClean="0">
                <a:latin typeface="Comic Sans MS" pitchFamily="66" charset="0"/>
              </a:rPr>
              <a:t> </a:t>
            </a:r>
            <a:r>
              <a:rPr lang="es-ES" sz="1600" dirty="0">
                <a:latin typeface="Comic Sans MS" pitchFamily="66" charset="0"/>
              </a:rPr>
              <a:t>– Juego contra </a:t>
            </a:r>
            <a:r>
              <a:rPr lang="es-ES" sz="1600" dirty="0" smtClean="0">
                <a:latin typeface="Comic Sans MS" pitchFamily="66" charset="0"/>
              </a:rPr>
              <a:t>Coral Park</a:t>
            </a:r>
            <a:endParaRPr lang="es-E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r>
              <a:rPr lang="es-ES" sz="1600" dirty="0" smtClean="0">
                <a:latin typeface="Comic Sans MS" pitchFamily="66" charset="0"/>
              </a:rPr>
              <a:t>Noviembre 11– </a:t>
            </a:r>
            <a:r>
              <a:rPr lang="es-ES" sz="1600" dirty="0">
                <a:latin typeface="Comic Sans MS" pitchFamily="66" charset="0"/>
              </a:rPr>
              <a:t>baile de bienvenida en el hotel </a:t>
            </a:r>
            <a:r>
              <a:rPr lang="es-ES" sz="1600" dirty="0" err="1">
                <a:latin typeface="Comic Sans MS" pitchFamily="66" charset="0"/>
              </a:rPr>
              <a:t>Double</a:t>
            </a:r>
            <a:r>
              <a:rPr lang="es-ES" sz="1600" dirty="0">
                <a:latin typeface="Comic Sans MS" pitchFamily="66" charset="0"/>
              </a:rPr>
              <a:t> </a:t>
            </a:r>
            <a:r>
              <a:rPr lang="es-ES" sz="1600" dirty="0" err="1">
                <a:latin typeface="Comic Sans MS" pitchFamily="66" charset="0"/>
              </a:rPr>
              <a:t>Tree</a:t>
            </a:r>
            <a:r>
              <a:rPr lang="es-ES" sz="1600" dirty="0">
                <a:latin typeface="Comic Sans MS" pitchFamily="66" charset="0"/>
              </a:rPr>
              <a:t> (antes conocido como el </a:t>
            </a:r>
            <a:r>
              <a:rPr lang="es-ES" sz="1600" dirty="0" err="1">
                <a:latin typeface="Comic Sans MS" pitchFamily="66" charset="0"/>
              </a:rPr>
              <a:t>Radisson</a:t>
            </a:r>
            <a:r>
              <a:rPr lang="es-ES" sz="1600" dirty="0">
                <a:latin typeface="Comic Sans MS" pitchFamily="66" charset="0"/>
              </a:rPr>
              <a:t> </a:t>
            </a:r>
            <a:r>
              <a:rPr lang="es-ES" sz="1600" dirty="0" err="1">
                <a:latin typeface="Comic Sans MS" pitchFamily="66" charset="0"/>
              </a:rPr>
              <a:t>Mart</a:t>
            </a:r>
            <a:r>
              <a:rPr lang="es-ES" sz="1600" dirty="0">
                <a:latin typeface="Comic Sans MS" pitchFamily="66" charset="0"/>
              </a:rPr>
              <a:t>)</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Octubre </a:t>
            </a:r>
            <a:r>
              <a:rPr lang="es-ES" sz="1600" dirty="0" smtClean="0">
                <a:latin typeface="Comic Sans MS" pitchFamily="66" charset="0"/>
              </a:rPr>
              <a:t>12 </a:t>
            </a:r>
            <a:r>
              <a:rPr lang="es-ES" sz="1600" dirty="0">
                <a:latin typeface="Comic Sans MS" pitchFamily="66" charset="0"/>
              </a:rPr>
              <a:t>– SAT</a:t>
            </a:r>
          </a:p>
          <a:p>
            <a:pPr marL="419100" indent="-382588">
              <a:lnSpc>
                <a:spcPct val="90000"/>
              </a:lnSpc>
              <a:spcBef>
                <a:spcPct val="20000"/>
              </a:spcBef>
              <a:buClr>
                <a:schemeClr val="accent1"/>
              </a:buClr>
              <a:buSzPct val="80000"/>
              <a:buFont typeface="Courier New" pitchFamily="49" charset="0"/>
              <a:buChar char="o"/>
            </a:pPr>
            <a:r>
              <a:rPr lang="es-ES" sz="1600" dirty="0" smtClean="0">
                <a:latin typeface="Comic Sans MS" pitchFamily="66" charset="0"/>
              </a:rPr>
              <a:t>Octubre 22 </a:t>
            </a:r>
            <a:r>
              <a:rPr lang="es-ES" sz="1600" dirty="0">
                <a:latin typeface="Comic Sans MS" pitchFamily="66" charset="0"/>
              </a:rPr>
              <a:t>- ACT</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Noviembre </a:t>
            </a:r>
            <a:r>
              <a:rPr lang="es-ES" sz="1600" dirty="0" smtClean="0">
                <a:latin typeface="Comic Sans MS" pitchFamily="66" charset="0"/>
              </a:rPr>
              <a:t>23 </a:t>
            </a:r>
            <a:r>
              <a:rPr lang="es-ES" sz="1600" dirty="0">
                <a:latin typeface="Comic Sans MS" pitchFamily="66" charset="0"/>
              </a:rPr>
              <a:t>– comida </a:t>
            </a:r>
            <a:r>
              <a:rPr lang="es-ES" sz="1600" dirty="0" err="1">
                <a:latin typeface="Comic Sans MS" pitchFamily="66" charset="0"/>
              </a:rPr>
              <a:t>campestral</a:t>
            </a:r>
            <a:r>
              <a:rPr lang="es-ES" sz="1600" dirty="0">
                <a:latin typeface="Comic Sans MS" pitchFamily="66" charset="0"/>
              </a:rPr>
              <a:t> </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Después de Enero 1 – estudiantes son elegible para ayuda financiera </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Marzo </a:t>
            </a:r>
            <a:r>
              <a:rPr lang="es-ES" sz="1600" dirty="0" smtClean="0">
                <a:latin typeface="Comic Sans MS" pitchFamily="66" charset="0"/>
              </a:rPr>
              <a:t>9 </a:t>
            </a:r>
            <a:r>
              <a:rPr lang="es-ES" sz="1600" dirty="0">
                <a:latin typeface="Comic Sans MS" pitchFamily="66" charset="0"/>
              </a:rPr>
              <a:t>- Desayuno </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Abril </a:t>
            </a:r>
            <a:r>
              <a:rPr lang="es-ES" sz="1600" dirty="0" smtClean="0">
                <a:latin typeface="Comic Sans MS" pitchFamily="66" charset="0"/>
              </a:rPr>
              <a:t>28</a:t>
            </a:r>
            <a:r>
              <a:rPr lang="es-ES" sz="1600" dirty="0" smtClean="0">
                <a:latin typeface="Comic Sans MS" pitchFamily="66" charset="0"/>
              </a:rPr>
              <a:t> </a:t>
            </a:r>
            <a:r>
              <a:rPr lang="es-ES" sz="1600" dirty="0">
                <a:latin typeface="Comic Sans MS" pitchFamily="66" charset="0"/>
              </a:rPr>
              <a:t>– Viaje de fin de ano </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Mayo </a:t>
            </a:r>
            <a:r>
              <a:rPr lang="es-ES" sz="1600" dirty="0" smtClean="0">
                <a:latin typeface="Comic Sans MS" pitchFamily="66" charset="0"/>
              </a:rPr>
              <a:t>19</a:t>
            </a:r>
            <a:r>
              <a:rPr lang="es-ES" sz="1600" dirty="0" smtClean="0">
                <a:latin typeface="Comic Sans MS" pitchFamily="66" charset="0"/>
              </a:rPr>
              <a:t> </a:t>
            </a:r>
            <a:r>
              <a:rPr lang="es-ES" sz="1600" dirty="0">
                <a:latin typeface="Comic Sans MS" pitchFamily="66" charset="0"/>
              </a:rPr>
              <a:t>– Fiesta de </a:t>
            </a:r>
            <a:r>
              <a:rPr lang="es-ES" sz="1600" dirty="0" err="1">
                <a:latin typeface="Comic Sans MS" pitchFamily="66" charset="0"/>
              </a:rPr>
              <a:t>Prom</a:t>
            </a:r>
            <a:r>
              <a:rPr lang="es-ES" sz="1600" dirty="0">
                <a:latin typeface="Comic Sans MS" pitchFamily="66" charset="0"/>
              </a:rPr>
              <a:t> </a:t>
            </a:r>
          </a:p>
          <a:p>
            <a:pPr marL="419100" indent="-382588">
              <a:lnSpc>
                <a:spcPct val="90000"/>
              </a:lnSpc>
              <a:spcBef>
                <a:spcPct val="20000"/>
              </a:spcBef>
              <a:buClr>
                <a:schemeClr val="accent1"/>
              </a:buClr>
              <a:buSzPct val="80000"/>
              <a:buFont typeface="Courier New" pitchFamily="49" charset="0"/>
              <a:buChar char="o"/>
            </a:pPr>
            <a:r>
              <a:rPr lang="es-ES" sz="1600" dirty="0">
                <a:latin typeface="Comic Sans MS" pitchFamily="66" charset="0"/>
              </a:rPr>
              <a:t>Junio 3 – 10 – </a:t>
            </a:r>
            <a:r>
              <a:rPr lang="es-ES" sz="1600">
                <a:latin typeface="Comic Sans MS" pitchFamily="66" charset="0"/>
              </a:rPr>
              <a:t>Graduación </a:t>
            </a:r>
            <a:r>
              <a:rPr lang="es-ES" sz="1600" smtClean="0">
                <a:latin typeface="Comic Sans MS" pitchFamily="66" charset="0"/>
              </a:rPr>
              <a:t>TBA</a:t>
            </a:r>
            <a:endParaRPr lang="es-E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endParaRPr lang="en-US" sz="1400" dirty="0">
              <a:latin typeface="Comic Sans MS" pitchFamily="66" charset="0"/>
            </a:endParaRPr>
          </a:p>
          <a:p>
            <a:pPr marL="419100" indent="-382588">
              <a:lnSpc>
                <a:spcPct val="90000"/>
              </a:lnSpc>
              <a:spcBef>
                <a:spcPct val="20000"/>
              </a:spcBef>
              <a:buClr>
                <a:schemeClr val="accent1"/>
              </a:buClr>
              <a:buSzPct val="80000"/>
              <a:buFont typeface="Wingdings 2" pitchFamily="18" charset="2"/>
              <a:buChar char=""/>
            </a:pPr>
            <a:endParaRPr lang="en-US" sz="1400" dirty="0">
              <a:latin typeface="Comic Sans MS" pitchFamily="66" charset="0"/>
            </a:endParaRPr>
          </a:p>
          <a:p>
            <a:pPr marL="419100" indent="-382588">
              <a:lnSpc>
                <a:spcPct val="90000"/>
              </a:lnSpc>
              <a:spcBef>
                <a:spcPct val="20000"/>
              </a:spcBef>
              <a:buClr>
                <a:schemeClr val="accent1"/>
              </a:buClr>
              <a:buSzPct val="80000"/>
              <a:buFont typeface="Wingdings 2" pitchFamily="18" charset="2"/>
              <a:buChar char=""/>
            </a:pPr>
            <a:endParaRPr lang="en-US" sz="1400" dirty="0">
              <a:latin typeface="Comic Sans MS" pitchFamily="66" charset="0"/>
            </a:endParaRPr>
          </a:p>
          <a:p>
            <a:pPr marL="419100" indent="-382588">
              <a:lnSpc>
                <a:spcPct val="90000"/>
              </a:lnSpc>
              <a:spcBef>
                <a:spcPct val="20000"/>
              </a:spcBef>
              <a:buClr>
                <a:schemeClr val="accent1"/>
              </a:buClr>
              <a:buSzPct val="80000"/>
              <a:buFont typeface="Wingdings 2" pitchFamily="18" charset="2"/>
              <a:buChar char=""/>
            </a:pPr>
            <a:endParaRPr lang="en-US" sz="14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28600" y="228600"/>
            <a:ext cx="3886200" cy="1676400"/>
          </a:xfrm>
        </p:spPr>
        <p:txBody>
          <a:bodyPr/>
          <a:lstStyle/>
          <a:p>
            <a:pPr algn="ctr" eaLnBrk="1" hangingPunct="1"/>
            <a:r>
              <a:rPr lang="en-US" sz="3600" dirty="0" smtClean="0">
                <a:latin typeface="Cooper Black" pitchFamily="18" charset="0"/>
              </a:rPr>
              <a:t>College Information Presentations</a:t>
            </a:r>
          </a:p>
        </p:txBody>
      </p:sp>
      <p:sp>
        <p:nvSpPr>
          <p:cNvPr id="23554" name="Rectangle 3"/>
          <p:cNvSpPr>
            <a:spLocks noGrp="1" noChangeArrowheads="1"/>
          </p:cNvSpPr>
          <p:nvPr>
            <p:ph idx="1"/>
          </p:nvPr>
        </p:nvSpPr>
        <p:spPr>
          <a:xfrm>
            <a:off x="228600" y="2286000"/>
            <a:ext cx="3962400" cy="3840163"/>
          </a:xfrm>
        </p:spPr>
        <p:txBody>
          <a:bodyPr/>
          <a:lstStyle/>
          <a:p>
            <a:pPr eaLnBrk="1" hangingPunct="1">
              <a:lnSpc>
                <a:spcPct val="90000"/>
              </a:lnSpc>
            </a:pPr>
            <a:r>
              <a:rPr lang="en-US" sz="1600" dirty="0" smtClean="0">
                <a:latin typeface="Comic Sans MS" pitchFamily="66" charset="0"/>
              </a:rPr>
              <a:t>September 20</a:t>
            </a:r>
            <a:r>
              <a:rPr lang="en-US" sz="1600" baseline="30000" dirty="0" smtClean="0">
                <a:latin typeface="Comic Sans MS" pitchFamily="66" charset="0"/>
              </a:rPr>
              <a:t>th</a:t>
            </a:r>
            <a:r>
              <a:rPr lang="en-US" sz="1600" dirty="0" smtClean="0">
                <a:latin typeface="Comic Sans MS" pitchFamily="66" charset="0"/>
              </a:rPr>
              <a:t> (7:30-8:30 pm)</a:t>
            </a:r>
          </a:p>
          <a:p>
            <a:pPr lvl="1" eaLnBrk="1" hangingPunct="1">
              <a:lnSpc>
                <a:spcPct val="90000"/>
              </a:lnSpc>
            </a:pPr>
            <a:r>
              <a:rPr lang="en-US" sz="1200" dirty="0" smtClean="0">
                <a:latin typeface="Comic Sans MS" pitchFamily="66" charset="0"/>
              </a:rPr>
              <a:t>Resources Available</a:t>
            </a:r>
          </a:p>
          <a:p>
            <a:pPr lvl="1" eaLnBrk="1" hangingPunct="1">
              <a:lnSpc>
                <a:spcPct val="90000"/>
              </a:lnSpc>
            </a:pPr>
            <a:r>
              <a:rPr lang="en-US" sz="1200" dirty="0" smtClean="0">
                <a:latin typeface="Comic Sans MS" pitchFamily="66" charset="0"/>
              </a:rPr>
              <a:t>College and University Options</a:t>
            </a:r>
          </a:p>
          <a:p>
            <a:pPr lvl="1" eaLnBrk="1" hangingPunct="1">
              <a:lnSpc>
                <a:spcPct val="90000"/>
              </a:lnSpc>
            </a:pPr>
            <a:r>
              <a:rPr lang="en-US" sz="1200" dirty="0" smtClean="0">
                <a:latin typeface="Comic Sans MS" pitchFamily="66" charset="0"/>
              </a:rPr>
              <a:t>Applications</a:t>
            </a:r>
          </a:p>
          <a:p>
            <a:pPr lvl="1" eaLnBrk="1" hangingPunct="1">
              <a:lnSpc>
                <a:spcPct val="90000"/>
              </a:lnSpc>
            </a:pPr>
            <a:endParaRPr lang="en-US" sz="1200" dirty="0">
              <a:latin typeface="Comic Sans MS" pitchFamily="66" charset="0"/>
            </a:endParaRPr>
          </a:p>
          <a:p>
            <a:pPr eaLnBrk="1" hangingPunct="1">
              <a:lnSpc>
                <a:spcPct val="90000"/>
              </a:lnSpc>
            </a:pPr>
            <a:r>
              <a:rPr lang="en-US" sz="1600" dirty="0" smtClean="0">
                <a:latin typeface="Comic Sans MS" pitchFamily="66" charset="0"/>
              </a:rPr>
              <a:t>October 11</a:t>
            </a:r>
            <a:r>
              <a:rPr lang="en-US" sz="1600" baseline="30000" dirty="0" smtClean="0">
                <a:latin typeface="Comic Sans MS" pitchFamily="66" charset="0"/>
              </a:rPr>
              <a:t>th</a:t>
            </a:r>
            <a:r>
              <a:rPr lang="en-US" sz="1600" dirty="0" smtClean="0">
                <a:latin typeface="Comic Sans MS" pitchFamily="66" charset="0"/>
              </a:rPr>
              <a:t> (7:30-8:30 pm)</a:t>
            </a:r>
          </a:p>
          <a:p>
            <a:pPr lvl="1" eaLnBrk="1" hangingPunct="1">
              <a:lnSpc>
                <a:spcPct val="90000"/>
              </a:lnSpc>
            </a:pPr>
            <a:r>
              <a:rPr lang="en-US" sz="1200" dirty="0" smtClean="0">
                <a:latin typeface="Comic Sans MS" pitchFamily="66" charset="0"/>
              </a:rPr>
              <a:t>Resources Available</a:t>
            </a:r>
          </a:p>
          <a:p>
            <a:pPr lvl="1" eaLnBrk="1" hangingPunct="1">
              <a:lnSpc>
                <a:spcPct val="90000"/>
              </a:lnSpc>
            </a:pPr>
            <a:r>
              <a:rPr lang="en-US" sz="1200" dirty="0" smtClean="0">
                <a:latin typeface="Comic Sans MS" pitchFamily="66" charset="0"/>
              </a:rPr>
              <a:t>College Tests</a:t>
            </a:r>
          </a:p>
          <a:p>
            <a:pPr lvl="1" eaLnBrk="1" hangingPunct="1">
              <a:lnSpc>
                <a:spcPct val="90000"/>
              </a:lnSpc>
            </a:pPr>
            <a:r>
              <a:rPr lang="en-US" sz="1200" dirty="0" smtClean="0">
                <a:latin typeface="Comic Sans MS" pitchFamily="66" charset="0"/>
              </a:rPr>
              <a:t>Earning College Credit in High School</a:t>
            </a:r>
          </a:p>
          <a:p>
            <a:pPr lvl="1" eaLnBrk="1" hangingPunct="1">
              <a:lnSpc>
                <a:spcPct val="90000"/>
              </a:lnSpc>
            </a:pPr>
            <a:endParaRPr lang="en-US" sz="1200" dirty="0">
              <a:latin typeface="Comic Sans MS" pitchFamily="66" charset="0"/>
            </a:endParaRPr>
          </a:p>
          <a:p>
            <a:pPr eaLnBrk="1" hangingPunct="1">
              <a:lnSpc>
                <a:spcPct val="90000"/>
              </a:lnSpc>
            </a:pPr>
            <a:r>
              <a:rPr lang="en-US" sz="1600" dirty="0" smtClean="0">
                <a:latin typeface="Comic Sans MS" pitchFamily="66" charset="0"/>
              </a:rPr>
              <a:t>November 8</a:t>
            </a:r>
            <a:r>
              <a:rPr lang="en-US" sz="1600" baseline="30000" dirty="0" smtClean="0">
                <a:latin typeface="Comic Sans MS" pitchFamily="66" charset="0"/>
              </a:rPr>
              <a:t>th</a:t>
            </a:r>
            <a:r>
              <a:rPr lang="en-US" sz="1600" dirty="0" smtClean="0">
                <a:latin typeface="Comic Sans MS" pitchFamily="66" charset="0"/>
              </a:rPr>
              <a:t> (7:30-8:30 pm)</a:t>
            </a:r>
          </a:p>
          <a:p>
            <a:pPr lvl="1" eaLnBrk="1" hangingPunct="1">
              <a:lnSpc>
                <a:spcPct val="90000"/>
              </a:lnSpc>
            </a:pPr>
            <a:r>
              <a:rPr lang="en-US" sz="1200" dirty="0" smtClean="0">
                <a:latin typeface="Comic Sans MS" pitchFamily="66" charset="0"/>
              </a:rPr>
              <a:t>Resources Available</a:t>
            </a:r>
          </a:p>
          <a:p>
            <a:pPr lvl="1" eaLnBrk="1" hangingPunct="1">
              <a:lnSpc>
                <a:spcPct val="90000"/>
              </a:lnSpc>
            </a:pPr>
            <a:r>
              <a:rPr lang="en-US" sz="1200" dirty="0" smtClean="0">
                <a:latin typeface="Comic Sans MS" pitchFamily="66" charset="0"/>
              </a:rPr>
              <a:t>Financial Aid</a:t>
            </a:r>
          </a:p>
          <a:p>
            <a:pPr eaLnBrk="1" hangingPunct="1">
              <a:lnSpc>
                <a:spcPct val="90000"/>
              </a:lnSpc>
            </a:pPr>
            <a:endParaRPr lang="en-US" sz="1400" dirty="0" smtClean="0">
              <a:latin typeface="Comic Sans MS" pitchFamily="66" charset="0"/>
            </a:endParaRPr>
          </a:p>
          <a:p>
            <a:pPr marL="36512" indent="0" eaLnBrk="1" hangingPunct="1">
              <a:lnSpc>
                <a:spcPct val="90000"/>
              </a:lnSpc>
              <a:buNone/>
            </a:pPr>
            <a:r>
              <a:rPr lang="en-US" sz="1600" dirty="0" smtClean="0">
                <a:latin typeface="Comic Sans MS" pitchFamily="66" charset="0"/>
              </a:rPr>
              <a:t>Presentations will be held in the auditorium. </a:t>
            </a:r>
          </a:p>
        </p:txBody>
      </p:sp>
      <p:cxnSp>
        <p:nvCxnSpPr>
          <p:cNvPr id="4" name="Straight Connector 3"/>
          <p:cNvCxnSpPr/>
          <p:nvPr/>
        </p:nvCxnSpPr>
        <p:spPr>
          <a:xfrm rot="5400000">
            <a:off x="1524000" y="36195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7" name="Rectangle 2"/>
          <p:cNvSpPr txBox="1">
            <a:spLocks noChangeArrowheads="1"/>
          </p:cNvSpPr>
          <p:nvPr/>
        </p:nvSpPr>
        <p:spPr bwMode="auto">
          <a:xfrm>
            <a:off x="4495800" y="228600"/>
            <a:ext cx="4419600" cy="1143000"/>
          </a:xfrm>
          <a:prstGeom prst="rect">
            <a:avLst/>
          </a:prstGeom>
          <a:noFill/>
          <a:ln w="9525">
            <a:noFill/>
            <a:miter lim="800000"/>
            <a:headEnd/>
            <a:tailEnd/>
          </a:ln>
        </p:spPr>
        <p:txBody>
          <a:bodyPr lIns="45720" rIns="45720" anchor="ctr"/>
          <a:lstStyle/>
          <a:p>
            <a:pPr algn="ctr">
              <a:defRPr/>
            </a:pPr>
            <a:r>
              <a:rPr lang="en-US" sz="3600" dirty="0" err="1" smtClean="0">
                <a:latin typeface="Cooper Black" pitchFamily="18" charset="0"/>
                <a:ea typeface="+mj-ea"/>
                <a:cs typeface="+mj-cs"/>
              </a:rPr>
              <a:t>Informacion</a:t>
            </a:r>
            <a:r>
              <a:rPr lang="en-US" sz="3600" dirty="0" smtClean="0">
                <a:latin typeface="Cooper Black" pitchFamily="18" charset="0"/>
                <a:ea typeface="+mj-ea"/>
                <a:cs typeface="+mj-cs"/>
              </a:rPr>
              <a:t> </a:t>
            </a:r>
            <a:endParaRPr lang="en-US" sz="3600" dirty="0" smtClean="0">
              <a:latin typeface="Cooper Black" pitchFamily="18" charset="0"/>
              <a:ea typeface="+mj-ea"/>
              <a:cs typeface="+mj-cs"/>
            </a:endParaRPr>
          </a:p>
          <a:p>
            <a:pPr algn="ctr">
              <a:defRPr/>
            </a:pPr>
            <a:r>
              <a:rPr lang="en-US" sz="3600" dirty="0" smtClean="0">
                <a:latin typeface="Cooper Black" pitchFamily="18" charset="0"/>
                <a:ea typeface="+mj-ea"/>
                <a:cs typeface="+mj-cs"/>
              </a:rPr>
              <a:t>de </a:t>
            </a:r>
            <a:r>
              <a:rPr lang="en-US" sz="3600" dirty="0" err="1" smtClean="0">
                <a:latin typeface="Cooper Black" pitchFamily="18" charset="0"/>
                <a:ea typeface="+mj-ea"/>
                <a:cs typeface="+mj-cs"/>
              </a:rPr>
              <a:t>collegia</a:t>
            </a:r>
            <a:endParaRPr lang="en-US" sz="3600" dirty="0">
              <a:latin typeface="Cooper Black" pitchFamily="18" charset="0"/>
              <a:ea typeface="+mj-ea"/>
              <a:cs typeface="+mj-cs"/>
            </a:endParaRPr>
          </a:p>
        </p:txBody>
      </p:sp>
      <p:sp>
        <p:nvSpPr>
          <p:cNvPr id="23558" name="Rectangle 3"/>
          <p:cNvSpPr txBox="1">
            <a:spLocks noChangeArrowheads="1"/>
          </p:cNvSpPr>
          <p:nvPr/>
        </p:nvSpPr>
        <p:spPr bwMode="auto">
          <a:xfrm>
            <a:off x="4724400" y="1828800"/>
            <a:ext cx="3962400" cy="44497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Courier New" pitchFamily="49" charset="0"/>
              <a:buChar char="o"/>
            </a:pPr>
            <a:r>
              <a:rPr lang="en-US" sz="1600" dirty="0" err="1" smtClean="0">
                <a:latin typeface="Comic Sans MS" pitchFamily="66" charset="0"/>
              </a:rPr>
              <a:t>Septiembre</a:t>
            </a:r>
            <a:r>
              <a:rPr lang="en-US" sz="1600" dirty="0" smtClean="0">
                <a:latin typeface="Comic Sans MS" pitchFamily="66" charset="0"/>
              </a:rPr>
              <a:t> 20 </a:t>
            </a:r>
            <a:r>
              <a:rPr lang="en-US" sz="1600" dirty="0">
                <a:latin typeface="Comic Sans MS" pitchFamily="66" charset="0"/>
              </a:rPr>
              <a:t>(7:30-8:30 pm)</a:t>
            </a:r>
          </a:p>
          <a:p>
            <a:pPr marL="322262" indent="-285750">
              <a:lnSpc>
                <a:spcPct val="90000"/>
              </a:lnSpc>
              <a:spcBef>
                <a:spcPct val="20000"/>
              </a:spcBef>
              <a:buClr>
                <a:schemeClr val="accent1"/>
              </a:buClr>
              <a:buSzPct val="80000"/>
              <a:buFont typeface="Arial" pitchFamily="34" charset="0"/>
              <a:buChar char="•"/>
            </a:pPr>
            <a:r>
              <a:rPr lang="en-US" sz="1600" dirty="0">
                <a:latin typeface="Comic Sans MS" pitchFamily="66" charset="0"/>
              </a:rPr>
              <a:t>Resources Available</a:t>
            </a:r>
          </a:p>
          <a:p>
            <a:pPr marL="322262" indent="-285750">
              <a:lnSpc>
                <a:spcPct val="90000"/>
              </a:lnSpc>
              <a:spcBef>
                <a:spcPct val="20000"/>
              </a:spcBef>
              <a:buClr>
                <a:schemeClr val="accent1"/>
              </a:buClr>
              <a:buSzPct val="80000"/>
              <a:buFont typeface="Arial" pitchFamily="34" charset="0"/>
              <a:buChar char="•"/>
            </a:pPr>
            <a:r>
              <a:rPr lang="en-US" sz="1600" dirty="0" err="1" smtClean="0">
                <a:latin typeface="Comic Sans MS" pitchFamily="66" charset="0"/>
              </a:rPr>
              <a:t>Applicaciones</a:t>
            </a:r>
            <a:r>
              <a:rPr lang="en-US" sz="1600" dirty="0" smtClean="0">
                <a:latin typeface="Comic Sans MS" pitchFamily="66" charset="0"/>
              </a:rPr>
              <a:t> </a:t>
            </a:r>
            <a:r>
              <a:rPr lang="en-US" sz="1600" dirty="0" err="1" smtClean="0">
                <a:latin typeface="Comic Sans MS" pitchFamily="66" charset="0"/>
              </a:rPr>
              <a:t>para</a:t>
            </a:r>
            <a:r>
              <a:rPr lang="en-US" sz="1600" dirty="0" smtClean="0">
                <a:latin typeface="Comic Sans MS" pitchFamily="66" charset="0"/>
              </a:rPr>
              <a:t> </a:t>
            </a:r>
            <a:r>
              <a:rPr lang="en-US" sz="1600" dirty="0" err="1" smtClean="0">
                <a:latin typeface="Comic Sans MS" pitchFamily="66" charset="0"/>
              </a:rPr>
              <a:t>universidad</a:t>
            </a:r>
            <a:endParaRPr lang="en-U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endParaRPr lang="en-U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r>
              <a:rPr lang="en-US" sz="1600" dirty="0" err="1" smtClean="0">
                <a:latin typeface="Comic Sans MS" pitchFamily="66" charset="0"/>
              </a:rPr>
              <a:t>Octubre</a:t>
            </a:r>
            <a:r>
              <a:rPr lang="en-US" sz="1600" dirty="0" smtClean="0">
                <a:latin typeface="Comic Sans MS" pitchFamily="66" charset="0"/>
              </a:rPr>
              <a:t> 11 </a:t>
            </a:r>
            <a:r>
              <a:rPr lang="en-US" sz="1600" dirty="0">
                <a:latin typeface="Comic Sans MS" pitchFamily="66" charset="0"/>
              </a:rPr>
              <a:t>(7:30-8:30 pm)</a:t>
            </a:r>
          </a:p>
          <a:p>
            <a:pPr marL="322262" indent="-285750">
              <a:lnSpc>
                <a:spcPct val="90000"/>
              </a:lnSpc>
              <a:spcBef>
                <a:spcPct val="20000"/>
              </a:spcBef>
              <a:buClr>
                <a:schemeClr val="accent1"/>
              </a:buClr>
              <a:buSzPct val="80000"/>
              <a:buFont typeface="Arial" pitchFamily="34" charset="0"/>
              <a:buChar char="•"/>
            </a:pPr>
            <a:r>
              <a:rPr lang="en-US" sz="1600" dirty="0">
                <a:latin typeface="Comic Sans MS" pitchFamily="66" charset="0"/>
              </a:rPr>
              <a:t>Resources Available</a:t>
            </a:r>
          </a:p>
          <a:p>
            <a:pPr marL="322262" indent="-285750">
              <a:lnSpc>
                <a:spcPct val="90000"/>
              </a:lnSpc>
              <a:spcBef>
                <a:spcPct val="20000"/>
              </a:spcBef>
              <a:buClr>
                <a:schemeClr val="accent1"/>
              </a:buClr>
              <a:buSzPct val="80000"/>
              <a:buFont typeface="Arial" pitchFamily="34" charset="0"/>
              <a:buChar char="•"/>
            </a:pPr>
            <a:r>
              <a:rPr lang="en-US" sz="1600" dirty="0" err="1" smtClean="0">
                <a:latin typeface="Comic Sans MS" pitchFamily="66" charset="0"/>
              </a:rPr>
              <a:t>Examenes</a:t>
            </a:r>
            <a:r>
              <a:rPr lang="en-US" sz="1600" dirty="0" smtClean="0">
                <a:latin typeface="Comic Sans MS" pitchFamily="66" charset="0"/>
              </a:rPr>
              <a:t> </a:t>
            </a:r>
            <a:r>
              <a:rPr lang="en-US" sz="1600" dirty="0" err="1" smtClean="0">
                <a:latin typeface="Comic Sans MS" pitchFamily="66" charset="0"/>
              </a:rPr>
              <a:t>para</a:t>
            </a:r>
            <a:r>
              <a:rPr lang="en-US" sz="1600" dirty="0" smtClean="0">
                <a:latin typeface="Comic Sans MS" pitchFamily="66" charset="0"/>
              </a:rPr>
              <a:t> </a:t>
            </a:r>
            <a:r>
              <a:rPr lang="en-US" sz="1600" dirty="0" err="1" smtClean="0">
                <a:latin typeface="Comic Sans MS" pitchFamily="66" charset="0"/>
              </a:rPr>
              <a:t>colegio</a:t>
            </a:r>
            <a:endParaRPr lang="en-US" sz="1600" dirty="0">
              <a:latin typeface="Comic Sans MS" pitchFamily="66" charset="0"/>
            </a:endParaRPr>
          </a:p>
          <a:p>
            <a:pPr marL="322262" indent="-285750">
              <a:lnSpc>
                <a:spcPct val="90000"/>
              </a:lnSpc>
              <a:spcBef>
                <a:spcPct val="20000"/>
              </a:spcBef>
              <a:buClr>
                <a:schemeClr val="accent1"/>
              </a:buClr>
              <a:buSzPct val="80000"/>
              <a:buFont typeface="Arial" pitchFamily="34" charset="0"/>
              <a:buChar char="•"/>
            </a:pPr>
            <a:r>
              <a:rPr lang="en-US" sz="1600" dirty="0" err="1" smtClean="0">
                <a:latin typeface="Comic Sans MS" pitchFamily="66" charset="0"/>
              </a:rPr>
              <a:t>Credito</a:t>
            </a:r>
            <a:r>
              <a:rPr lang="en-US" sz="1600" dirty="0" smtClean="0">
                <a:latin typeface="Comic Sans MS" pitchFamily="66" charset="0"/>
              </a:rPr>
              <a:t> de </a:t>
            </a:r>
            <a:r>
              <a:rPr lang="en-US" sz="1600" dirty="0" err="1" smtClean="0">
                <a:latin typeface="Comic Sans MS" pitchFamily="66" charset="0"/>
              </a:rPr>
              <a:t>universidad</a:t>
            </a:r>
            <a:r>
              <a:rPr lang="en-US" sz="1600" dirty="0" smtClean="0">
                <a:latin typeface="Comic Sans MS" pitchFamily="66" charset="0"/>
              </a:rPr>
              <a:t> en </a:t>
            </a:r>
            <a:r>
              <a:rPr lang="en-US" sz="1600" dirty="0" err="1" smtClean="0">
                <a:latin typeface="Comic Sans MS" pitchFamily="66" charset="0"/>
              </a:rPr>
              <a:t>colegio</a:t>
            </a:r>
            <a:r>
              <a:rPr lang="en-US" sz="1600" dirty="0" smtClean="0">
                <a:latin typeface="Comic Sans MS" pitchFamily="66" charset="0"/>
              </a:rPr>
              <a:t> </a:t>
            </a:r>
            <a:r>
              <a:rPr lang="en-US" sz="1600" dirty="0" err="1" smtClean="0">
                <a:latin typeface="Comic Sans MS" pitchFamily="66" charset="0"/>
              </a:rPr>
              <a:t>secundario</a:t>
            </a:r>
            <a:endParaRPr lang="en-U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endParaRPr lang="en-U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r>
              <a:rPr lang="en-US" sz="1600" dirty="0" err="1" smtClean="0">
                <a:latin typeface="Comic Sans MS" pitchFamily="66" charset="0"/>
              </a:rPr>
              <a:t>Noviembre</a:t>
            </a:r>
            <a:r>
              <a:rPr lang="en-US" sz="1600" dirty="0" smtClean="0">
                <a:latin typeface="Comic Sans MS" pitchFamily="66" charset="0"/>
              </a:rPr>
              <a:t> 8 (7:30-8:30 </a:t>
            </a:r>
            <a:r>
              <a:rPr lang="en-US" sz="1600" dirty="0">
                <a:latin typeface="Comic Sans MS" pitchFamily="66" charset="0"/>
              </a:rPr>
              <a:t>pm)</a:t>
            </a:r>
          </a:p>
          <a:p>
            <a:pPr marL="322262" indent="-285750">
              <a:lnSpc>
                <a:spcPct val="90000"/>
              </a:lnSpc>
              <a:spcBef>
                <a:spcPct val="20000"/>
              </a:spcBef>
              <a:buClr>
                <a:schemeClr val="accent1"/>
              </a:buClr>
              <a:buSzPct val="80000"/>
              <a:buFont typeface="Arial" pitchFamily="34" charset="0"/>
              <a:buChar char="•"/>
            </a:pPr>
            <a:r>
              <a:rPr lang="en-US" sz="1600" dirty="0">
                <a:latin typeface="Comic Sans MS" pitchFamily="66" charset="0"/>
              </a:rPr>
              <a:t>Resources Available</a:t>
            </a:r>
          </a:p>
          <a:p>
            <a:pPr marL="322262" indent="-285750">
              <a:lnSpc>
                <a:spcPct val="90000"/>
              </a:lnSpc>
              <a:spcBef>
                <a:spcPct val="20000"/>
              </a:spcBef>
              <a:buClr>
                <a:schemeClr val="accent1"/>
              </a:buClr>
              <a:buSzPct val="80000"/>
              <a:buFont typeface="Arial" pitchFamily="34" charset="0"/>
              <a:buChar char="•"/>
            </a:pPr>
            <a:r>
              <a:rPr lang="en-US" sz="1600" dirty="0" err="1" smtClean="0">
                <a:latin typeface="Comic Sans MS" pitchFamily="66" charset="0"/>
              </a:rPr>
              <a:t>Ayuda</a:t>
            </a:r>
            <a:r>
              <a:rPr lang="en-US" sz="1600" dirty="0" smtClean="0">
                <a:latin typeface="Comic Sans MS" pitchFamily="66" charset="0"/>
              </a:rPr>
              <a:t> </a:t>
            </a:r>
            <a:r>
              <a:rPr lang="en-US" sz="1600" dirty="0" err="1" smtClean="0">
                <a:latin typeface="Comic Sans MS" pitchFamily="66" charset="0"/>
              </a:rPr>
              <a:t>financiera</a:t>
            </a:r>
            <a:endParaRPr lang="en-US" sz="1600" dirty="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endParaRPr lang="en-US" sz="1600" dirty="0">
              <a:latin typeface="Comic Sans MS" pitchFamily="66" charset="0"/>
            </a:endParaRPr>
          </a:p>
          <a:p>
            <a:pPr marL="36512">
              <a:lnSpc>
                <a:spcPct val="90000"/>
              </a:lnSpc>
              <a:spcBef>
                <a:spcPct val="20000"/>
              </a:spcBef>
              <a:buClr>
                <a:schemeClr val="accent1"/>
              </a:buClr>
              <a:buSzPct val="80000"/>
            </a:pPr>
            <a:r>
              <a:rPr lang="en-US" sz="1600" dirty="0" err="1" smtClean="0">
                <a:latin typeface="Comic Sans MS" pitchFamily="66" charset="0"/>
              </a:rPr>
              <a:t>Presentaciones</a:t>
            </a:r>
            <a:r>
              <a:rPr lang="en-US" sz="1600" dirty="0" smtClean="0">
                <a:latin typeface="Comic Sans MS" pitchFamily="66" charset="0"/>
              </a:rPr>
              <a:t> </a:t>
            </a:r>
            <a:r>
              <a:rPr lang="en-US" sz="1600" dirty="0" err="1" smtClean="0">
                <a:latin typeface="Comic Sans MS" pitchFamily="66" charset="0"/>
              </a:rPr>
              <a:t>seran</a:t>
            </a:r>
            <a:r>
              <a:rPr lang="en-US" sz="1600" dirty="0" smtClean="0">
                <a:latin typeface="Comic Sans MS" pitchFamily="66" charset="0"/>
              </a:rPr>
              <a:t> en el </a:t>
            </a:r>
            <a:r>
              <a:rPr lang="en-US" sz="1600" dirty="0" err="1" smtClean="0">
                <a:latin typeface="Comic Sans MS" pitchFamily="66" charset="0"/>
              </a:rPr>
              <a:t>auditorio</a:t>
            </a:r>
            <a:r>
              <a:rPr lang="en-US" sz="1600" dirty="0" smtClean="0">
                <a:latin typeface="Comic Sans MS" pitchFamily="66" charset="0"/>
              </a:rPr>
              <a:t> </a:t>
            </a:r>
            <a:endParaRPr lang="en-US" sz="1600" dirty="0">
              <a:latin typeface="Comic Sans MS" pitchFamily="66" charset="0"/>
            </a:endParaRPr>
          </a:p>
        </p:txBody>
      </p:sp>
    </p:spTree>
    <p:extLst>
      <p:ext uri="{BB962C8B-B14F-4D97-AF65-F5344CB8AC3E}">
        <p14:creationId xmlns:p14="http://schemas.microsoft.com/office/powerpoint/2010/main" val="83674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76200"/>
            <a:ext cx="3886200" cy="1295400"/>
          </a:xfrm>
        </p:spPr>
        <p:txBody>
          <a:bodyPr/>
          <a:lstStyle/>
          <a:p>
            <a:pPr algn="ctr" eaLnBrk="1" hangingPunct="1"/>
            <a:r>
              <a:rPr lang="en-US" sz="3600" dirty="0" smtClean="0">
                <a:latin typeface="Cooper Black" pitchFamily="18" charset="0"/>
              </a:rPr>
              <a:t>College Fair</a:t>
            </a:r>
          </a:p>
        </p:txBody>
      </p:sp>
      <p:sp>
        <p:nvSpPr>
          <p:cNvPr id="23554" name="Rectangle 3"/>
          <p:cNvSpPr>
            <a:spLocks noGrp="1" noChangeArrowheads="1"/>
          </p:cNvSpPr>
          <p:nvPr>
            <p:ph idx="1"/>
          </p:nvPr>
        </p:nvSpPr>
        <p:spPr>
          <a:xfrm>
            <a:off x="228600" y="1447800"/>
            <a:ext cx="3962400" cy="4678363"/>
          </a:xfrm>
        </p:spPr>
        <p:txBody>
          <a:bodyPr/>
          <a:lstStyle/>
          <a:p>
            <a:pPr marL="36512" indent="0" eaLnBrk="1" hangingPunct="1">
              <a:lnSpc>
                <a:spcPct val="90000"/>
              </a:lnSpc>
              <a:buNone/>
            </a:pPr>
            <a:r>
              <a:rPr lang="en-US" sz="2400" dirty="0" smtClean="0">
                <a:latin typeface="Comic Sans MS" pitchFamily="66" charset="0"/>
              </a:rPr>
              <a:t>Recruiters from colleges and universities will be on campus to speak to students and share information.</a:t>
            </a:r>
          </a:p>
          <a:p>
            <a:pPr marL="36512" indent="0" eaLnBrk="1" hangingPunct="1">
              <a:lnSpc>
                <a:spcPct val="90000"/>
              </a:lnSpc>
              <a:buNone/>
            </a:pPr>
            <a:endParaRPr lang="en-US" sz="2400" dirty="0">
              <a:latin typeface="Comic Sans MS" pitchFamily="66" charset="0"/>
            </a:endParaRPr>
          </a:p>
          <a:p>
            <a:pPr eaLnBrk="1" hangingPunct="1">
              <a:lnSpc>
                <a:spcPct val="90000"/>
              </a:lnSpc>
            </a:pPr>
            <a:r>
              <a:rPr lang="en-US" sz="2400" dirty="0" smtClean="0">
                <a:latin typeface="Comic Sans MS" pitchFamily="66" charset="0"/>
              </a:rPr>
              <a:t>Date: October 27</a:t>
            </a:r>
            <a:r>
              <a:rPr lang="en-US" sz="2400" baseline="30000" dirty="0" smtClean="0">
                <a:latin typeface="Comic Sans MS" pitchFamily="66" charset="0"/>
              </a:rPr>
              <a:t>th</a:t>
            </a:r>
            <a:r>
              <a:rPr lang="en-US" sz="2400" dirty="0" smtClean="0">
                <a:latin typeface="Comic Sans MS" pitchFamily="66" charset="0"/>
              </a:rPr>
              <a:t> (Early Release)</a:t>
            </a:r>
          </a:p>
          <a:p>
            <a:pPr eaLnBrk="1" hangingPunct="1">
              <a:lnSpc>
                <a:spcPct val="90000"/>
              </a:lnSpc>
            </a:pPr>
            <a:r>
              <a:rPr lang="en-US" sz="2400" dirty="0" smtClean="0">
                <a:latin typeface="Comic Sans MS" pitchFamily="66" charset="0"/>
              </a:rPr>
              <a:t>Time: 12:30-2:00 pm</a:t>
            </a:r>
          </a:p>
          <a:p>
            <a:pPr eaLnBrk="1" hangingPunct="1">
              <a:lnSpc>
                <a:spcPct val="90000"/>
              </a:lnSpc>
            </a:pPr>
            <a:r>
              <a:rPr lang="en-US" sz="2400" dirty="0" smtClean="0">
                <a:latin typeface="Comic Sans MS" pitchFamily="66" charset="0"/>
              </a:rPr>
              <a:t>Location: Information Center</a:t>
            </a:r>
          </a:p>
        </p:txBody>
      </p:sp>
      <p:cxnSp>
        <p:nvCxnSpPr>
          <p:cNvPr id="4" name="Straight Connector 3"/>
          <p:cNvCxnSpPr/>
          <p:nvPr/>
        </p:nvCxnSpPr>
        <p:spPr>
          <a:xfrm rot="5400000">
            <a:off x="1512903" y="32766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7" name="Rectangle 2"/>
          <p:cNvSpPr txBox="1">
            <a:spLocks noChangeArrowheads="1"/>
          </p:cNvSpPr>
          <p:nvPr/>
        </p:nvSpPr>
        <p:spPr bwMode="auto">
          <a:xfrm>
            <a:off x="4495800" y="228600"/>
            <a:ext cx="4419600" cy="1143000"/>
          </a:xfrm>
          <a:prstGeom prst="rect">
            <a:avLst/>
          </a:prstGeom>
          <a:noFill/>
          <a:ln w="9525">
            <a:noFill/>
            <a:miter lim="800000"/>
            <a:headEnd/>
            <a:tailEnd/>
          </a:ln>
        </p:spPr>
        <p:txBody>
          <a:bodyPr lIns="45720" rIns="45720" anchor="ctr"/>
          <a:lstStyle/>
          <a:p>
            <a:pPr algn="ctr">
              <a:defRPr/>
            </a:pPr>
            <a:r>
              <a:rPr lang="en-US" sz="3600" dirty="0">
                <a:latin typeface="Cooper Black" pitchFamily="18" charset="0"/>
                <a:ea typeface="+mj-ea"/>
                <a:cs typeface="+mj-cs"/>
              </a:rPr>
              <a:t>College Fair</a:t>
            </a:r>
            <a:endParaRPr lang="en-US" sz="3600" dirty="0">
              <a:latin typeface="Cooper Black" pitchFamily="18" charset="0"/>
              <a:ea typeface="+mj-ea"/>
              <a:cs typeface="+mj-cs"/>
            </a:endParaRPr>
          </a:p>
        </p:txBody>
      </p:sp>
      <p:sp>
        <p:nvSpPr>
          <p:cNvPr id="23558" name="Rectangle 3"/>
          <p:cNvSpPr txBox="1">
            <a:spLocks noChangeArrowheads="1"/>
          </p:cNvSpPr>
          <p:nvPr/>
        </p:nvSpPr>
        <p:spPr bwMode="auto">
          <a:xfrm>
            <a:off x="4724400" y="1219200"/>
            <a:ext cx="3962400" cy="4525963"/>
          </a:xfrm>
          <a:prstGeom prst="rect">
            <a:avLst/>
          </a:prstGeom>
          <a:noFill/>
          <a:ln w="9525">
            <a:noFill/>
            <a:miter lim="800000"/>
            <a:headEnd/>
            <a:tailEnd/>
          </a:ln>
        </p:spPr>
        <p:txBody>
          <a:bodyPr/>
          <a:lstStyle/>
          <a:p>
            <a:pPr marL="36512">
              <a:lnSpc>
                <a:spcPct val="90000"/>
              </a:lnSpc>
              <a:spcBef>
                <a:spcPct val="20000"/>
              </a:spcBef>
              <a:buClr>
                <a:schemeClr val="accent1"/>
              </a:buClr>
              <a:buSzPct val="80000"/>
            </a:pPr>
            <a:endParaRPr lang="en-US" sz="2400" dirty="0">
              <a:latin typeface="Comic Sans MS" pitchFamily="66" charset="0"/>
            </a:endParaRPr>
          </a:p>
          <a:p>
            <a:pPr marL="36512">
              <a:lnSpc>
                <a:spcPct val="90000"/>
              </a:lnSpc>
              <a:spcBef>
                <a:spcPct val="20000"/>
              </a:spcBef>
              <a:buClr>
                <a:schemeClr val="accent1"/>
              </a:buClr>
              <a:buSzPct val="80000"/>
            </a:pPr>
            <a:r>
              <a:rPr lang="en-US" sz="2400" dirty="0" err="1" smtClean="0">
                <a:latin typeface="Comic Sans MS" pitchFamily="66" charset="0"/>
              </a:rPr>
              <a:t>Representantes</a:t>
            </a:r>
            <a:r>
              <a:rPr lang="en-US" sz="2400" dirty="0" smtClean="0">
                <a:latin typeface="Comic Sans MS" pitchFamily="66" charset="0"/>
              </a:rPr>
              <a:t> de </a:t>
            </a:r>
            <a:r>
              <a:rPr lang="en-US" sz="2400" dirty="0" err="1" smtClean="0">
                <a:latin typeface="Comic Sans MS" pitchFamily="66" charset="0"/>
              </a:rPr>
              <a:t>las</a:t>
            </a:r>
            <a:r>
              <a:rPr lang="en-US" sz="2400" dirty="0" smtClean="0">
                <a:latin typeface="Comic Sans MS" pitchFamily="66" charset="0"/>
              </a:rPr>
              <a:t> </a:t>
            </a:r>
            <a:r>
              <a:rPr lang="en-US" sz="2400" dirty="0" err="1" smtClean="0">
                <a:latin typeface="Comic Sans MS" pitchFamily="66" charset="0"/>
              </a:rPr>
              <a:t>universidades</a:t>
            </a:r>
            <a:r>
              <a:rPr lang="en-US" sz="2400" dirty="0" smtClean="0">
                <a:latin typeface="Comic Sans MS" pitchFamily="66" charset="0"/>
              </a:rPr>
              <a:t> </a:t>
            </a:r>
            <a:r>
              <a:rPr lang="en-US" sz="2400" dirty="0" err="1" smtClean="0">
                <a:latin typeface="Comic Sans MS" pitchFamily="66" charset="0"/>
              </a:rPr>
              <a:t>estaran</a:t>
            </a:r>
            <a:r>
              <a:rPr lang="en-US" sz="2400" dirty="0" smtClean="0">
                <a:latin typeface="Comic Sans MS" pitchFamily="66" charset="0"/>
              </a:rPr>
              <a:t> </a:t>
            </a:r>
            <a:r>
              <a:rPr lang="en-US" sz="2400" dirty="0" err="1" smtClean="0">
                <a:latin typeface="Comic Sans MS" pitchFamily="66" charset="0"/>
              </a:rPr>
              <a:t>aqui</a:t>
            </a:r>
            <a:r>
              <a:rPr lang="en-US" sz="2400" dirty="0" smtClean="0">
                <a:latin typeface="Comic Sans MS" pitchFamily="66" charset="0"/>
              </a:rPr>
              <a:t> en el </a:t>
            </a:r>
            <a:r>
              <a:rPr lang="en-US" sz="2400" dirty="0" err="1" smtClean="0">
                <a:latin typeface="Comic Sans MS" pitchFamily="66" charset="0"/>
              </a:rPr>
              <a:t>siguiente</a:t>
            </a:r>
            <a:r>
              <a:rPr lang="en-US" sz="2400" dirty="0" smtClean="0">
                <a:latin typeface="Comic Sans MS" pitchFamily="66" charset="0"/>
              </a:rPr>
              <a:t> </a:t>
            </a:r>
            <a:r>
              <a:rPr lang="en-US" sz="2400" dirty="0" err="1" smtClean="0">
                <a:latin typeface="Comic Sans MS" pitchFamily="66" charset="0"/>
              </a:rPr>
              <a:t>dia</a:t>
            </a:r>
            <a:r>
              <a:rPr lang="en-US" sz="2400" dirty="0" smtClean="0">
                <a:latin typeface="Comic Sans MS" pitchFamily="66" charset="0"/>
              </a:rPr>
              <a:t>:</a:t>
            </a:r>
          </a:p>
          <a:p>
            <a:pPr marL="36512">
              <a:lnSpc>
                <a:spcPct val="90000"/>
              </a:lnSpc>
              <a:spcBef>
                <a:spcPct val="20000"/>
              </a:spcBef>
              <a:buClr>
                <a:schemeClr val="accent1"/>
              </a:buClr>
              <a:buSzPct val="80000"/>
            </a:pPr>
            <a:endParaRPr lang="en-US" sz="2400" dirty="0" smtClean="0">
              <a:latin typeface="Comic Sans MS" pitchFamily="66" charset="0"/>
            </a:endParaRPr>
          </a:p>
          <a:p>
            <a:pPr marL="419100" indent="-382588">
              <a:lnSpc>
                <a:spcPct val="90000"/>
              </a:lnSpc>
              <a:spcBef>
                <a:spcPct val="20000"/>
              </a:spcBef>
              <a:buClr>
                <a:schemeClr val="accent1"/>
              </a:buClr>
              <a:buSzPct val="80000"/>
              <a:buFont typeface="Courier New" pitchFamily="49" charset="0"/>
              <a:buChar char="o"/>
            </a:pPr>
            <a:r>
              <a:rPr lang="en-US" sz="2400" dirty="0" smtClean="0">
                <a:latin typeface="Comic Sans MS" pitchFamily="66" charset="0"/>
              </a:rPr>
              <a:t>Date</a:t>
            </a:r>
            <a:r>
              <a:rPr lang="en-US" sz="2400" dirty="0">
                <a:latin typeface="Comic Sans MS" pitchFamily="66" charset="0"/>
              </a:rPr>
              <a:t>: </a:t>
            </a:r>
            <a:r>
              <a:rPr lang="en-US" sz="2400" dirty="0" err="1" smtClean="0">
                <a:latin typeface="Comic Sans MS" pitchFamily="66" charset="0"/>
              </a:rPr>
              <a:t>Octubre</a:t>
            </a:r>
            <a:r>
              <a:rPr lang="en-US" sz="2400" dirty="0" smtClean="0">
                <a:latin typeface="Comic Sans MS" pitchFamily="66" charset="0"/>
              </a:rPr>
              <a:t> 27 (Early </a:t>
            </a:r>
            <a:r>
              <a:rPr lang="en-US" sz="2400" dirty="0">
                <a:latin typeface="Comic Sans MS" pitchFamily="66" charset="0"/>
              </a:rPr>
              <a:t>Release)</a:t>
            </a:r>
          </a:p>
          <a:p>
            <a:pPr marL="419100" indent="-382588">
              <a:lnSpc>
                <a:spcPct val="90000"/>
              </a:lnSpc>
              <a:spcBef>
                <a:spcPct val="20000"/>
              </a:spcBef>
              <a:buClr>
                <a:schemeClr val="accent1"/>
              </a:buClr>
              <a:buSzPct val="80000"/>
              <a:buFont typeface="Courier New" pitchFamily="49" charset="0"/>
              <a:buChar char="o"/>
            </a:pPr>
            <a:r>
              <a:rPr lang="en-US" sz="2400" dirty="0">
                <a:latin typeface="Comic Sans MS" pitchFamily="66" charset="0"/>
              </a:rPr>
              <a:t>Time: 12:30-2:00 pm</a:t>
            </a:r>
          </a:p>
          <a:p>
            <a:pPr marL="419100" indent="-382588">
              <a:lnSpc>
                <a:spcPct val="90000"/>
              </a:lnSpc>
              <a:spcBef>
                <a:spcPct val="20000"/>
              </a:spcBef>
              <a:buClr>
                <a:schemeClr val="accent1"/>
              </a:buClr>
              <a:buSzPct val="80000"/>
              <a:buFont typeface="Courier New" pitchFamily="49" charset="0"/>
              <a:buChar char="o"/>
            </a:pPr>
            <a:r>
              <a:rPr lang="en-US" sz="2400" dirty="0" err="1" smtClean="0">
                <a:latin typeface="Comic Sans MS" pitchFamily="66" charset="0"/>
              </a:rPr>
              <a:t>Biblioteca</a:t>
            </a:r>
            <a:endParaRPr lang="en-US" sz="2400" dirty="0">
              <a:latin typeface="Comic Sans MS" pitchFamily="66" charset="0"/>
            </a:endParaRPr>
          </a:p>
        </p:txBody>
      </p:sp>
    </p:spTree>
    <p:extLst>
      <p:ext uri="{BB962C8B-B14F-4D97-AF65-F5344CB8AC3E}">
        <p14:creationId xmlns:p14="http://schemas.microsoft.com/office/powerpoint/2010/main" val="2220342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Yearbook Online Sales</a:t>
            </a:r>
            <a:endParaRPr lang="en-US" dirty="0"/>
          </a:p>
        </p:txBody>
      </p:sp>
      <p:sp>
        <p:nvSpPr>
          <p:cNvPr id="3" name="Content Placeholder 2"/>
          <p:cNvSpPr>
            <a:spLocks noGrp="1"/>
          </p:cNvSpPr>
          <p:nvPr>
            <p:ph idx="1"/>
          </p:nvPr>
        </p:nvSpPr>
        <p:spPr/>
        <p:txBody>
          <a:bodyPr/>
          <a:lstStyle/>
          <a:p>
            <a:r>
              <a:rPr lang="en-US" dirty="0" smtClean="0"/>
              <a:t>This year we are finally able to sell yearbooks online. All you have to do is log on to </a:t>
            </a:r>
            <a:r>
              <a:rPr lang="en-US" dirty="0" smtClean="0">
                <a:hlinkClick r:id="rId2"/>
              </a:rPr>
              <a:t>www.yearbookordercenter.com</a:t>
            </a:r>
            <a:r>
              <a:rPr lang="en-US" dirty="0" smtClean="0"/>
              <a:t> type in the order number 498 and look for your child. If your child does not appear on the student list then type in their information. You may pay with a credit card or check. We will have sales on campus but only cash will be accepted</a:t>
            </a:r>
            <a:r>
              <a:rPr lang="en-US" dirty="0" smtClean="0"/>
              <a:t>. Yearbooks are $65.00.</a:t>
            </a:r>
            <a:endParaRPr lang="en-US" dirty="0"/>
          </a:p>
        </p:txBody>
      </p:sp>
    </p:spTree>
    <p:extLst>
      <p:ext uri="{BB962C8B-B14F-4D97-AF65-F5344CB8AC3E}">
        <p14:creationId xmlns:p14="http://schemas.microsoft.com/office/powerpoint/2010/main" val="1755754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274638"/>
            <a:ext cx="4572000" cy="1143000"/>
          </a:xfrm>
        </p:spPr>
        <p:txBody>
          <a:bodyPr/>
          <a:lstStyle/>
          <a:p>
            <a:pPr eaLnBrk="1" hangingPunct="1"/>
            <a:r>
              <a:rPr lang="en-US" sz="4400" smtClean="0">
                <a:latin typeface="Cooper Black" pitchFamily="18" charset="0"/>
              </a:rPr>
              <a:t>If you need to contact us...</a:t>
            </a:r>
          </a:p>
        </p:txBody>
      </p:sp>
      <p:sp>
        <p:nvSpPr>
          <p:cNvPr id="26626" name="TextBox 4"/>
          <p:cNvSpPr txBox="1">
            <a:spLocks noChangeArrowheads="1"/>
          </p:cNvSpPr>
          <p:nvPr/>
        </p:nvSpPr>
        <p:spPr bwMode="auto">
          <a:xfrm>
            <a:off x="457200" y="1600200"/>
            <a:ext cx="8382000" cy="5386090"/>
          </a:xfrm>
          <a:prstGeom prst="rect">
            <a:avLst/>
          </a:prstGeom>
          <a:noFill/>
          <a:ln w="9525">
            <a:noFill/>
            <a:miter lim="800000"/>
            <a:headEnd/>
            <a:tailEnd/>
          </a:ln>
        </p:spPr>
        <p:txBody>
          <a:bodyPr>
            <a:spAutoFit/>
          </a:bodyPr>
          <a:lstStyle/>
          <a:p>
            <a:endParaRPr lang="en-US" sz="2800" b="1" u="sng" dirty="0" smtClean="0">
              <a:latin typeface="Comic Sans MS" pitchFamily="66" charset="0"/>
            </a:endParaRPr>
          </a:p>
          <a:p>
            <a:pPr algn="ctr"/>
            <a:r>
              <a:rPr lang="en-US" sz="2800" b="1" dirty="0" smtClean="0">
                <a:latin typeface="Comic Sans MS" pitchFamily="66" charset="0"/>
              </a:rPr>
              <a:t>   </a:t>
            </a:r>
            <a:r>
              <a:rPr lang="en-US" sz="2800" b="1" u="sng" dirty="0" smtClean="0">
                <a:latin typeface="Comic Sans MS" pitchFamily="66" charset="0"/>
              </a:rPr>
              <a:t>Senior </a:t>
            </a:r>
            <a:r>
              <a:rPr lang="en-US" sz="2800" b="1" u="sng" dirty="0">
                <a:latin typeface="Comic Sans MS" pitchFamily="66" charset="0"/>
              </a:rPr>
              <a:t>Class Sponsor</a:t>
            </a:r>
            <a:r>
              <a:rPr lang="en-US" sz="2800" b="1" dirty="0">
                <a:latin typeface="Comic Sans MS" pitchFamily="66" charset="0"/>
              </a:rPr>
              <a:t>:	</a:t>
            </a:r>
          </a:p>
          <a:p>
            <a:pPr algn="ctr"/>
            <a:r>
              <a:rPr lang="en-US" sz="2800" dirty="0" smtClean="0">
                <a:latin typeface="Comic Sans MS" pitchFamily="66" charset="0"/>
              </a:rPr>
              <a:t>Jose Andion</a:t>
            </a:r>
            <a:endParaRPr lang="en-US" sz="2800" dirty="0">
              <a:latin typeface="Comic Sans MS" pitchFamily="66" charset="0"/>
            </a:endParaRPr>
          </a:p>
          <a:p>
            <a:pPr algn="ctr"/>
            <a:r>
              <a:rPr lang="en-US" sz="2800" dirty="0" smtClean="0">
                <a:latin typeface="Comic Sans MS" pitchFamily="66" charset="0"/>
                <a:hlinkClick r:id="rId2"/>
              </a:rPr>
              <a:t>andionjm</a:t>
            </a:r>
            <a:r>
              <a:rPr lang="en-US" sz="2800" dirty="0" smtClean="0">
                <a:latin typeface="Comic Sans MS" pitchFamily="66" charset="0"/>
                <a:hlinkClick r:id="rId2"/>
              </a:rPr>
              <a:t>@dadeschools.net</a:t>
            </a:r>
            <a:endParaRPr lang="en-US" sz="2800" dirty="0">
              <a:latin typeface="Comic Sans MS" pitchFamily="66" charset="0"/>
            </a:endParaRPr>
          </a:p>
          <a:p>
            <a:pPr algn="ctr"/>
            <a:r>
              <a:rPr lang="en-US" sz="2800" dirty="0">
                <a:latin typeface="Comic Sans MS" pitchFamily="66" charset="0"/>
              </a:rPr>
              <a:t>305-408-2700</a:t>
            </a:r>
          </a:p>
          <a:p>
            <a:pPr algn="ctr"/>
            <a:endParaRPr lang="en-US" sz="2800" b="1" dirty="0">
              <a:latin typeface="Comic Sans MS" pitchFamily="66" charset="0"/>
            </a:endParaRPr>
          </a:p>
          <a:p>
            <a:pPr algn="ctr"/>
            <a:r>
              <a:rPr lang="en-US" sz="2800" b="1" u="sng" dirty="0">
                <a:latin typeface="Comic Sans MS" pitchFamily="66" charset="0"/>
              </a:rPr>
              <a:t>Activities Director</a:t>
            </a:r>
            <a:r>
              <a:rPr lang="en-US" sz="2800" b="1" dirty="0">
                <a:latin typeface="Comic Sans MS" pitchFamily="66" charset="0"/>
              </a:rPr>
              <a:t>:</a:t>
            </a:r>
          </a:p>
          <a:p>
            <a:pPr algn="ctr"/>
            <a:r>
              <a:rPr lang="en-US" sz="2800" dirty="0">
                <a:latin typeface="Comic Sans MS" pitchFamily="66" charset="0"/>
              </a:rPr>
              <a:t>Tanya Rae-Schulze</a:t>
            </a:r>
          </a:p>
          <a:p>
            <a:pPr algn="ctr"/>
            <a:r>
              <a:rPr lang="en-US" sz="2800" dirty="0">
                <a:latin typeface="Comic Sans MS" pitchFamily="66" charset="0"/>
                <a:hlinkClick r:id="rId3"/>
              </a:rPr>
              <a:t>Stingrae@dadeschools.net</a:t>
            </a:r>
            <a:endParaRPr lang="en-US" sz="2800" dirty="0">
              <a:latin typeface="Comic Sans MS" pitchFamily="66" charset="0"/>
            </a:endParaRPr>
          </a:p>
          <a:p>
            <a:pPr algn="ctr"/>
            <a:r>
              <a:rPr lang="en-US" sz="2800" dirty="0">
                <a:latin typeface="Comic Sans MS" pitchFamily="66" charset="0"/>
              </a:rPr>
              <a:t>305-408-2700 ext. 2024</a:t>
            </a:r>
          </a:p>
          <a:p>
            <a:endParaRPr lang="en-US" dirty="0">
              <a:latin typeface="Comic Sans MS" pitchFamily="66" charset="0"/>
            </a:endParaRPr>
          </a:p>
          <a:p>
            <a:endParaRPr lang="en-US" dirty="0"/>
          </a:p>
        </p:txBody>
      </p:sp>
      <p:sp>
        <p:nvSpPr>
          <p:cNvPr id="4" name="Rectangle 2"/>
          <p:cNvSpPr txBox="1">
            <a:spLocks noChangeArrowheads="1"/>
          </p:cNvSpPr>
          <p:nvPr/>
        </p:nvSpPr>
        <p:spPr bwMode="auto">
          <a:xfrm>
            <a:off x="4572000" y="304800"/>
            <a:ext cx="4572000" cy="1143000"/>
          </a:xfrm>
          <a:prstGeom prst="rect">
            <a:avLst/>
          </a:prstGeom>
          <a:noFill/>
          <a:ln w="9525">
            <a:noFill/>
            <a:miter lim="800000"/>
            <a:headEnd/>
            <a:tailEnd/>
          </a:ln>
        </p:spPr>
        <p:txBody>
          <a:bodyPr lIns="45720" rIns="45720" anchor="ctr"/>
          <a:lstStyle/>
          <a:p>
            <a:pPr>
              <a:defRPr/>
            </a:pPr>
            <a:r>
              <a:rPr lang="en-US" sz="4000" dirty="0">
                <a:latin typeface="Cooper Black" pitchFamily="18" charset="0"/>
              </a:rPr>
              <a:t>Si </a:t>
            </a:r>
            <a:r>
              <a:rPr lang="en-US" sz="4000" dirty="0" err="1">
                <a:latin typeface="Cooper Black" pitchFamily="18" charset="0"/>
              </a:rPr>
              <a:t>usted</a:t>
            </a:r>
            <a:r>
              <a:rPr lang="en-US" sz="4000" dirty="0">
                <a:latin typeface="Cooper Black" pitchFamily="18" charset="0"/>
              </a:rPr>
              <a:t> </a:t>
            </a:r>
            <a:r>
              <a:rPr lang="en-US" sz="4000" dirty="0" err="1">
                <a:latin typeface="Cooper Black" pitchFamily="18" charset="0"/>
              </a:rPr>
              <a:t>necesita</a:t>
            </a:r>
            <a:r>
              <a:rPr lang="en-US" sz="4000" dirty="0">
                <a:latin typeface="Cooper Black" pitchFamily="18" charset="0"/>
              </a:rPr>
              <a:t> </a:t>
            </a:r>
            <a:r>
              <a:rPr lang="en-US" sz="4000" dirty="0" err="1">
                <a:latin typeface="Cooper Black" pitchFamily="18" charset="0"/>
              </a:rPr>
              <a:t>contactarnos</a:t>
            </a:r>
            <a:r>
              <a:rPr lang="en-US" sz="4000" dirty="0">
                <a:latin typeface="Cooper Black" pitchFamily="18" charset="0"/>
              </a:rPr>
              <a:t> ...</a:t>
            </a:r>
            <a:endParaRPr lang="en-US" sz="4000" dirty="0">
              <a:latin typeface="Cooper Black" pitchFamily="18" charset="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609600" y="1752600"/>
            <a:ext cx="7924800" cy="1752600"/>
          </a:xfrm>
        </p:spPr>
        <p:txBody>
          <a:bodyPr/>
          <a:lstStyle/>
          <a:p>
            <a:pPr algn="ctr" eaLnBrk="1" hangingPunct="1">
              <a:buFontTx/>
              <a:buNone/>
            </a:pPr>
            <a:r>
              <a:rPr lang="en-US" sz="5000" smtClean="0">
                <a:latin typeface="Cooper Black" pitchFamily="18" charset="0"/>
              </a:rPr>
              <a:t>Question and Answer Session</a:t>
            </a:r>
          </a:p>
        </p:txBody>
      </p:sp>
      <p:sp>
        <p:nvSpPr>
          <p:cNvPr id="25602" name="TextBox 2"/>
          <p:cNvSpPr txBox="1">
            <a:spLocks noChangeArrowheads="1"/>
          </p:cNvSpPr>
          <p:nvPr/>
        </p:nvSpPr>
        <p:spPr bwMode="auto">
          <a:xfrm>
            <a:off x="1066800" y="3810000"/>
            <a:ext cx="7010400" cy="584200"/>
          </a:xfrm>
          <a:prstGeom prst="rect">
            <a:avLst/>
          </a:prstGeom>
          <a:noFill/>
          <a:ln w="9525">
            <a:noFill/>
            <a:miter lim="800000"/>
            <a:headEnd/>
            <a:tailEnd/>
          </a:ln>
        </p:spPr>
        <p:txBody>
          <a:bodyPr>
            <a:spAutoFit/>
          </a:bodyPr>
          <a:lstStyle/>
          <a:p>
            <a:r>
              <a:rPr lang="en-US"/>
              <a:t>Sesión de Preguntas y Respuestas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274638"/>
            <a:ext cx="3657600" cy="1143000"/>
          </a:xfrm>
        </p:spPr>
        <p:txBody>
          <a:bodyPr/>
          <a:lstStyle/>
          <a:p>
            <a:pPr algn="ctr" eaLnBrk="1" hangingPunct="1"/>
            <a:r>
              <a:rPr lang="en-US" sz="4800" smtClean="0">
                <a:latin typeface="Cooper Black" pitchFamily="18" charset="0"/>
              </a:rPr>
              <a:t>On Your Way Out	</a:t>
            </a:r>
          </a:p>
        </p:txBody>
      </p:sp>
      <p:sp>
        <p:nvSpPr>
          <p:cNvPr id="24578" name="Rectangle 3"/>
          <p:cNvSpPr>
            <a:spLocks noGrp="1" noChangeArrowheads="1"/>
          </p:cNvSpPr>
          <p:nvPr>
            <p:ph idx="1"/>
          </p:nvPr>
        </p:nvSpPr>
        <p:spPr>
          <a:xfrm>
            <a:off x="304800" y="2340746"/>
            <a:ext cx="3657600" cy="4114800"/>
          </a:xfrm>
        </p:spPr>
        <p:txBody>
          <a:bodyPr/>
          <a:lstStyle/>
          <a:p>
            <a:pPr eaLnBrk="1" hangingPunct="1"/>
            <a:r>
              <a:rPr lang="en-US" sz="3600" dirty="0" smtClean="0">
                <a:latin typeface="Comic Sans MS" pitchFamily="66" charset="0"/>
              </a:rPr>
              <a:t>Please </a:t>
            </a:r>
            <a:r>
              <a:rPr lang="en-US" sz="3600" dirty="0" smtClean="0">
                <a:latin typeface="Comic Sans MS" pitchFamily="66" charset="0"/>
              </a:rPr>
              <a:t>drop off your attendance note in the baskets as you leave.</a:t>
            </a:r>
          </a:p>
        </p:txBody>
      </p:sp>
      <p:cxnSp>
        <p:nvCxnSpPr>
          <p:cNvPr id="4" name="Straight Connector 3"/>
          <p:cNvCxnSpPr/>
          <p:nvPr/>
        </p:nvCxnSpPr>
        <p:spPr>
          <a:xfrm rot="5400000">
            <a:off x="13716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Rectangle 2"/>
          <p:cNvSpPr txBox="1">
            <a:spLocks noChangeArrowheads="1"/>
          </p:cNvSpPr>
          <p:nvPr/>
        </p:nvSpPr>
        <p:spPr bwMode="auto">
          <a:xfrm>
            <a:off x="4495800" y="304800"/>
            <a:ext cx="3657600" cy="1143000"/>
          </a:xfrm>
          <a:prstGeom prst="rect">
            <a:avLst/>
          </a:prstGeom>
          <a:noFill/>
          <a:ln w="9525">
            <a:noFill/>
            <a:miter lim="800000"/>
            <a:headEnd/>
            <a:tailEnd/>
          </a:ln>
        </p:spPr>
        <p:txBody>
          <a:bodyPr lIns="45720" rIns="45720" anchor="ctr"/>
          <a:lstStyle/>
          <a:p>
            <a:pPr algn="ctr">
              <a:defRPr/>
            </a:pPr>
            <a:r>
              <a:rPr lang="en-US" sz="4800" dirty="0">
                <a:latin typeface="Cooper Black" pitchFamily="18" charset="0"/>
                <a:ea typeface="+mj-ea"/>
                <a:cs typeface="+mj-cs"/>
              </a:rPr>
              <a:t>En Camino Para </a:t>
            </a:r>
            <a:r>
              <a:rPr lang="en-US" sz="4800" dirty="0" err="1">
                <a:latin typeface="Cooper Black" pitchFamily="18" charset="0"/>
                <a:ea typeface="+mj-ea"/>
                <a:cs typeface="+mj-cs"/>
              </a:rPr>
              <a:t>Salir</a:t>
            </a:r>
            <a:endParaRPr lang="en-US" sz="4800" dirty="0">
              <a:latin typeface="Cooper Black" pitchFamily="18" charset="0"/>
              <a:ea typeface="+mj-ea"/>
              <a:cs typeface="+mj-cs"/>
            </a:endParaRPr>
          </a:p>
        </p:txBody>
      </p:sp>
      <p:sp>
        <p:nvSpPr>
          <p:cNvPr id="24581" name="Rectangle 3"/>
          <p:cNvSpPr txBox="1">
            <a:spLocks noChangeArrowheads="1"/>
          </p:cNvSpPr>
          <p:nvPr/>
        </p:nvSpPr>
        <p:spPr bwMode="auto">
          <a:xfrm>
            <a:off x="4523173" y="2264546"/>
            <a:ext cx="3657600" cy="4267200"/>
          </a:xfrm>
          <a:prstGeom prst="rect">
            <a:avLst/>
          </a:prstGeom>
          <a:noFill/>
          <a:ln w="9525">
            <a:noFill/>
            <a:miter lim="800000"/>
            <a:headEnd/>
            <a:tailEnd/>
          </a:ln>
        </p:spPr>
        <p:txBody>
          <a:bodyPr/>
          <a:lstStyle/>
          <a:p>
            <a:pPr>
              <a:buFont typeface="Arial" charset="0"/>
              <a:buChar char="•"/>
            </a:pPr>
            <a:r>
              <a:rPr lang="en-US" sz="3600" dirty="0" err="1" smtClean="0"/>
              <a:t>Por</a:t>
            </a:r>
            <a:r>
              <a:rPr lang="en-US" sz="3600" dirty="0" smtClean="0"/>
              <a:t> </a:t>
            </a:r>
            <a:r>
              <a:rPr lang="en-US" sz="3600" dirty="0"/>
              <a:t>favor </a:t>
            </a:r>
            <a:r>
              <a:rPr lang="en-US" sz="3600" dirty="0" err="1"/>
              <a:t>deje</a:t>
            </a:r>
            <a:r>
              <a:rPr lang="en-US" sz="3600" dirty="0"/>
              <a:t> el </a:t>
            </a:r>
            <a:r>
              <a:rPr lang="en-US" sz="3600" dirty="0" err="1"/>
              <a:t>papel</a:t>
            </a:r>
            <a:r>
              <a:rPr lang="en-US" sz="3600" dirty="0"/>
              <a:t> de </a:t>
            </a:r>
            <a:r>
              <a:rPr lang="en-US" sz="3600" dirty="0" err="1"/>
              <a:t>assitencia</a:t>
            </a:r>
            <a:r>
              <a:rPr lang="en-US" sz="3600" dirty="0"/>
              <a:t> en la canasta.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a:xfrm>
            <a:off x="152400" y="228600"/>
            <a:ext cx="3810000" cy="1412875"/>
          </a:xfrm>
        </p:spPr>
        <p:txBody>
          <a:bodyPr>
            <a:normAutofit fontScale="90000"/>
          </a:bodyPr>
          <a:lstStyle/>
          <a:p>
            <a:pPr eaLnBrk="1" fontAlgn="auto" hangingPunct="1">
              <a:spcAft>
                <a:spcPts val="0"/>
              </a:spcAft>
              <a:defRPr/>
            </a:pPr>
            <a:r>
              <a:rPr lang="en-US" sz="4000" dirty="0" smtClean="0">
                <a:latin typeface="Cooper Black" pitchFamily="18" charset="0"/>
              </a:rPr>
              <a:t>We want you….	</a:t>
            </a:r>
            <a:br>
              <a:rPr lang="en-US" sz="4000" dirty="0" smtClean="0">
                <a:latin typeface="Cooper Black" pitchFamily="18" charset="0"/>
              </a:rPr>
            </a:br>
            <a:r>
              <a:rPr lang="en-US" sz="4000" dirty="0" smtClean="0">
                <a:latin typeface="Cooper Black" pitchFamily="18" charset="0"/>
              </a:rPr>
              <a:t>To be involved!</a:t>
            </a:r>
          </a:p>
        </p:txBody>
      </p:sp>
      <p:sp>
        <p:nvSpPr>
          <p:cNvPr id="14338" name="Rectangle 5"/>
          <p:cNvSpPr>
            <a:spLocks noGrp="1" noChangeArrowheads="1"/>
          </p:cNvSpPr>
          <p:nvPr>
            <p:ph idx="1"/>
          </p:nvPr>
        </p:nvSpPr>
        <p:spPr>
          <a:xfrm>
            <a:off x="457200" y="1828800"/>
            <a:ext cx="3276600" cy="4114800"/>
          </a:xfrm>
        </p:spPr>
        <p:txBody>
          <a:bodyPr/>
          <a:lstStyle/>
          <a:p>
            <a:pPr eaLnBrk="1" hangingPunct="1">
              <a:lnSpc>
                <a:spcPct val="80000"/>
              </a:lnSpc>
            </a:pPr>
            <a:r>
              <a:rPr lang="en-US" sz="1800" dirty="0" smtClean="0">
                <a:latin typeface="Comic Sans MS" pitchFamily="66" charset="0"/>
              </a:rPr>
              <a:t>We would like to discuss with you some of the requirements that your son or daughter must fulfill in order to participate in </a:t>
            </a:r>
            <a:r>
              <a:rPr lang="en-US" sz="1800" u="sng" dirty="0" smtClean="0">
                <a:latin typeface="Comic Sans MS" pitchFamily="66" charset="0"/>
              </a:rPr>
              <a:t>ANY</a:t>
            </a:r>
            <a:r>
              <a:rPr lang="en-US" sz="1800" dirty="0" smtClean="0">
                <a:latin typeface="Comic Sans MS" pitchFamily="66" charset="0"/>
              </a:rPr>
              <a:t> senior activity.</a:t>
            </a:r>
          </a:p>
          <a:p>
            <a:pPr eaLnBrk="1" hangingPunct="1">
              <a:lnSpc>
                <a:spcPct val="80000"/>
              </a:lnSpc>
            </a:pPr>
            <a:endParaRPr lang="en-US" sz="1800" dirty="0" smtClean="0">
              <a:latin typeface="Comic Sans MS" pitchFamily="66" charset="0"/>
            </a:endParaRPr>
          </a:p>
          <a:p>
            <a:pPr eaLnBrk="1" hangingPunct="1">
              <a:lnSpc>
                <a:spcPct val="80000"/>
              </a:lnSpc>
            </a:pPr>
            <a:r>
              <a:rPr lang="en-US" sz="1800" dirty="0" smtClean="0">
                <a:latin typeface="Comic Sans MS" pitchFamily="66" charset="0"/>
              </a:rPr>
              <a:t>During the week of </a:t>
            </a:r>
            <a:r>
              <a:rPr lang="en-US" sz="1800" dirty="0" smtClean="0">
                <a:latin typeface="Comic Sans MS" pitchFamily="66" charset="0"/>
              </a:rPr>
              <a:t>December 12 - 16</a:t>
            </a:r>
            <a:r>
              <a:rPr lang="en-US" sz="1800" dirty="0" smtClean="0">
                <a:latin typeface="Comic Sans MS" pitchFamily="66" charset="0"/>
              </a:rPr>
              <a:t> </a:t>
            </a:r>
            <a:r>
              <a:rPr lang="en-US" sz="1800" dirty="0" smtClean="0">
                <a:latin typeface="Comic Sans MS" pitchFamily="66" charset="0"/>
              </a:rPr>
              <a:t>the students will get clearance to participate in the senior events. </a:t>
            </a:r>
          </a:p>
          <a:p>
            <a:pPr eaLnBrk="1" hangingPunct="1">
              <a:lnSpc>
                <a:spcPct val="80000"/>
              </a:lnSpc>
              <a:buFontTx/>
              <a:buNone/>
            </a:pPr>
            <a:endParaRPr lang="en-US" sz="1800" dirty="0" smtClean="0">
              <a:latin typeface="Comic Sans MS" pitchFamily="66" charset="0"/>
            </a:endParaRPr>
          </a:p>
        </p:txBody>
      </p:sp>
      <p:sp>
        <p:nvSpPr>
          <p:cNvPr id="14339" name="Rectangle 3"/>
          <p:cNvSpPr>
            <a:spLocks noChangeArrowheads="1"/>
          </p:cNvSpPr>
          <p:nvPr/>
        </p:nvSpPr>
        <p:spPr bwMode="auto">
          <a:xfrm>
            <a:off x="4724400" y="0"/>
            <a:ext cx="5257800" cy="1754188"/>
          </a:xfrm>
          <a:prstGeom prst="rect">
            <a:avLst/>
          </a:prstGeom>
          <a:noFill/>
          <a:ln w="9525">
            <a:noFill/>
            <a:miter lim="800000"/>
            <a:headEnd/>
            <a:tailEnd/>
          </a:ln>
        </p:spPr>
        <p:txBody>
          <a:bodyPr>
            <a:spAutoFit/>
          </a:bodyPr>
          <a:lstStyle/>
          <a:p>
            <a:r>
              <a:rPr lang="en-US" sz="3600">
                <a:latin typeface="Cooper Black" pitchFamily="18" charset="0"/>
              </a:rPr>
              <a:t>Queremos que usted….</a:t>
            </a:r>
          </a:p>
          <a:p>
            <a:r>
              <a:rPr lang="en-US" sz="3600">
                <a:latin typeface="Cooper Black" pitchFamily="18" charset="0"/>
              </a:rPr>
              <a:t>Se Envoluqre </a:t>
            </a:r>
            <a:endParaRPr lang="en-US" sz="3600"/>
          </a:p>
        </p:txBody>
      </p:sp>
      <p:sp>
        <p:nvSpPr>
          <p:cNvPr id="14340" name="TextBox 6"/>
          <p:cNvSpPr txBox="1">
            <a:spLocks noChangeArrowheads="1"/>
          </p:cNvSpPr>
          <p:nvPr/>
        </p:nvSpPr>
        <p:spPr bwMode="auto">
          <a:xfrm>
            <a:off x="4572000" y="1981200"/>
            <a:ext cx="3886200" cy="3970318"/>
          </a:xfrm>
          <a:prstGeom prst="rect">
            <a:avLst/>
          </a:prstGeom>
          <a:noFill/>
          <a:ln w="9525">
            <a:noFill/>
            <a:miter lim="800000"/>
            <a:headEnd/>
            <a:tailEnd/>
          </a:ln>
        </p:spPr>
        <p:txBody>
          <a:bodyPr>
            <a:spAutoFit/>
          </a:bodyPr>
          <a:lstStyle/>
          <a:p>
            <a:pPr marL="342900" indent="-342900">
              <a:buFont typeface="Courier New" pitchFamily="49" charset="0"/>
              <a:buChar char="o"/>
            </a:pPr>
            <a:r>
              <a:rPr lang="en-US" sz="1800" dirty="0" err="1">
                <a:latin typeface="Comic Sans MS" pitchFamily="66" charset="0"/>
              </a:rPr>
              <a:t>Quicieramos</a:t>
            </a:r>
            <a:r>
              <a:rPr lang="en-US" sz="1800" dirty="0">
                <a:latin typeface="Comic Sans MS" pitchFamily="66" charset="0"/>
              </a:rPr>
              <a:t> </a:t>
            </a:r>
            <a:r>
              <a:rPr lang="en-US" sz="1800" dirty="0" err="1">
                <a:latin typeface="Comic Sans MS" pitchFamily="66" charset="0"/>
              </a:rPr>
              <a:t>comentar</a:t>
            </a:r>
            <a:r>
              <a:rPr lang="en-US" sz="1800" dirty="0">
                <a:latin typeface="Comic Sans MS" pitchFamily="66" charset="0"/>
              </a:rPr>
              <a:t> con </a:t>
            </a:r>
            <a:r>
              <a:rPr lang="en-US" sz="1800" dirty="0" err="1">
                <a:latin typeface="Comic Sans MS" pitchFamily="66" charset="0"/>
              </a:rPr>
              <a:t>ustedes</a:t>
            </a:r>
            <a:r>
              <a:rPr lang="en-US" sz="1800" dirty="0">
                <a:latin typeface="Comic Sans MS" pitchFamily="66" charset="0"/>
              </a:rPr>
              <a:t> </a:t>
            </a:r>
            <a:r>
              <a:rPr lang="en-US" sz="1800" dirty="0" err="1">
                <a:latin typeface="Comic Sans MS" pitchFamily="66" charset="0"/>
              </a:rPr>
              <a:t>unos</a:t>
            </a:r>
            <a:r>
              <a:rPr lang="en-US" sz="1800" dirty="0">
                <a:latin typeface="Comic Sans MS" pitchFamily="66" charset="0"/>
              </a:rPr>
              <a:t> de los </a:t>
            </a:r>
            <a:r>
              <a:rPr lang="en-US" sz="1800" dirty="0" err="1">
                <a:latin typeface="Comic Sans MS" pitchFamily="66" charset="0"/>
              </a:rPr>
              <a:t>requirimientos</a:t>
            </a:r>
            <a:r>
              <a:rPr lang="en-US" sz="1800" dirty="0">
                <a:latin typeface="Comic Sans MS" pitchFamily="66" charset="0"/>
              </a:rPr>
              <a:t> </a:t>
            </a:r>
            <a:r>
              <a:rPr lang="en-US" sz="1800" dirty="0" err="1">
                <a:latin typeface="Comic Sans MS" pitchFamily="66" charset="0"/>
              </a:rPr>
              <a:t>que</a:t>
            </a:r>
            <a:r>
              <a:rPr lang="en-US" sz="1800" dirty="0">
                <a:latin typeface="Comic Sans MS" pitchFamily="66" charset="0"/>
              </a:rPr>
              <a:t> </a:t>
            </a:r>
            <a:r>
              <a:rPr lang="en-US" sz="1800" dirty="0" err="1">
                <a:latin typeface="Comic Sans MS" pitchFamily="66" charset="0"/>
              </a:rPr>
              <a:t>su</a:t>
            </a:r>
            <a:r>
              <a:rPr lang="en-US" sz="1800" dirty="0">
                <a:latin typeface="Comic Sans MS" pitchFamily="66" charset="0"/>
              </a:rPr>
              <a:t> </a:t>
            </a:r>
            <a:r>
              <a:rPr lang="en-US" sz="1800" dirty="0" err="1">
                <a:latin typeface="Comic Sans MS" pitchFamily="66" charset="0"/>
              </a:rPr>
              <a:t>hijo</a:t>
            </a:r>
            <a:r>
              <a:rPr lang="en-US" sz="1800" dirty="0">
                <a:latin typeface="Comic Sans MS" pitchFamily="66" charset="0"/>
              </a:rPr>
              <a:t>/a </a:t>
            </a:r>
            <a:r>
              <a:rPr lang="en-US" sz="1800" dirty="0" err="1">
                <a:latin typeface="Comic Sans MS" pitchFamily="66" charset="0"/>
              </a:rPr>
              <a:t>debe</a:t>
            </a:r>
            <a:r>
              <a:rPr lang="en-US" sz="1800" dirty="0">
                <a:latin typeface="Comic Sans MS" pitchFamily="66" charset="0"/>
              </a:rPr>
              <a:t> de </a:t>
            </a:r>
            <a:r>
              <a:rPr lang="en-US" sz="1800" dirty="0" err="1">
                <a:latin typeface="Comic Sans MS" pitchFamily="66" charset="0"/>
              </a:rPr>
              <a:t>completar</a:t>
            </a:r>
            <a:r>
              <a:rPr lang="en-US" sz="1800" dirty="0">
                <a:latin typeface="Comic Sans MS" pitchFamily="66" charset="0"/>
              </a:rPr>
              <a:t> antes de </a:t>
            </a:r>
            <a:r>
              <a:rPr lang="en-US" sz="1800" dirty="0" err="1">
                <a:latin typeface="Comic Sans MS" pitchFamily="66" charset="0"/>
              </a:rPr>
              <a:t>poder</a:t>
            </a:r>
            <a:r>
              <a:rPr lang="en-US" sz="1800" dirty="0">
                <a:latin typeface="Comic Sans MS" pitchFamily="66" charset="0"/>
              </a:rPr>
              <a:t> </a:t>
            </a:r>
            <a:r>
              <a:rPr lang="en-US" sz="1800" dirty="0" err="1">
                <a:latin typeface="Comic Sans MS" pitchFamily="66" charset="0"/>
              </a:rPr>
              <a:t>participar</a:t>
            </a:r>
            <a:r>
              <a:rPr lang="en-US" sz="1800" dirty="0">
                <a:latin typeface="Comic Sans MS" pitchFamily="66" charset="0"/>
              </a:rPr>
              <a:t> en </a:t>
            </a:r>
            <a:r>
              <a:rPr lang="en-US" sz="1800" u="sng" dirty="0" err="1">
                <a:latin typeface="Comic Sans MS" pitchFamily="66" charset="0"/>
              </a:rPr>
              <a:t>cualquier</a:t>
            </a:r>
            <a:r>
              <a:rPr lang="en-US" sz="1800" dirty="0">
                <a:latin typeface="Comic Sans MS" pitchFamily="66" charset="0"/>
              </a:rPr>
              <a:t> </a:t>
            </a:r>
            <a:r>
              <a:rPr lang="en-US" sz="1800" dirty="0" err="1">
                <a:latin typeface="Comic Sans MS" pitchFamily="66" charset="0"/>
              </a:rPr>
              <a:t>actividad</a:t>
            </a:r>
            <a:r>
              <a:rPr lang="en-US" sz="1800" dirty="0">
                <a:latin typeface="Comic Sans MS" pitchFamily="66" charset="0"/>
              </a:rPr>
              <a:t> </a:t>
            </a:r>
            <a:r>
              <a:rPr lang="en-US" sz="1800" dirty="0" err="1">
                <a:latin typeface="Comic Sans MS" pitchFamily="66" charset="0"/>
              </a:rPr>
              <a:t>para</a:t>
            </a:r>
            <a:r>
              <a:rPr lang="en-US" sz="1800" dirty="0">
                <a:latin typeface="Comic Sans MS" pitchFamily="66" charset="0"/>
              </a:rPr>
              <a:t> los Seniors</a:t>
            </a:r>
          </a:p>
          <a:p>
            <a:pPr marL="342900" indent="-342900">
              <a:buFont typeface="Courier New" pitchFamily="49" charset="0"/>
              <a:buChar char="o"/>
            </a:pPr>
            <a:endParaRPr lang="en-US" sz="1800" dirty="0">
              <a:latin typeface="Comic Sans MS" pitchFamily="66" charset="0"/>
            </a:endParaRPr>
          </a:p>
          <a:p>
            <a:pPr marL="342900" indent="-342900">
              <a:buFont typeface="Courier New" pitchFamily="49" charset="0"/>
              <a:buChar char="o"/>
            </a:pPr>
            <a:r>
              <a:rPr lang="en-US" sz="1800" dirty="0">
                <a:latin typeface="Comic Sans MS" pitchFamily="66" charset="0"/>
              </a:rPr>
              <a:t>Durante la </a:t>
            </a:r>
            <a:r>
              <a:rPr lang="en-US" sz="1800" dirty="0" err="1">
                <a:latin typeface="Comic Sans MS" pitchFamily="66" charset="0"/>
              </a:rPr>
              <a:t>semana</a:t>
            </a:r>
            <a:r>
              <a:rPr lang="en-US" sz="1800" dirty="0">
                <a:latin typeface="Comic Sans MS" pitchFamily="66" charset="0"/>
              </a:rPr>
              <a:t> del </a:t>
            </a:r>
            <a:r>
              <a:rPr lang="en-US" sz="1800" dirty="0" smtClean="0">
                <a:latin typeface="Comic Sans MS" pitchFamily="66" charset="0"/>
              </a:rPr>
              <a:t>12 </a:t>
            </a:r>
            <a:r>
              <a:rPr lang="en-US" sz="1800" dirty="0">
                <a:latin typeface="Comic Sans MS" pitchFamily="66" charset="0"/>
              </a:rPr>
              <a:t>de </a:t>
            </a:r>
            <a:r>
              <a:rPr lang="en-US" sz="1800" dirty="0" err="1" smtClean="0">
                <a:latin typeface="Comic Sans MS" pitchFamily="66" charset="0"/>
              </a:rPr>
              <a:t>Deciembre</a:t>
            </a:r>
            <a:r>
              <a:rPr lang="en-US" sz="1800" dirty="0" smtClean="0">
                <a:latin typeface="Comic Sans MS" pitchFamily="66" charset="0"/>
              </a:rPr>
              <a:t> al 16 </a:t>
            </a:r>
            <a:r>
              <a:rPr lang="en-US" sz="1800" dirty="0">
                <a:latin typeface="Comic Sans MS" pitchFamily="66" charset="0"/>
              </a:rPr>
              <a:t>los </a:t>
            </a:r>
            <a:r>
              <a:rPr lang="en-US" sz="1800" dirty="0" err="1">
                <a:latin typeface="Comic Sans MS" pitchFamily="66" charset="0"/>
              </a:rPr>
              <a:t>estudiantes</a:t>
            </a:r>
            <a:r>
              <a:rPr lang="en-US" sz="1800" dirty="0">
                <a:latin typeface="Comic Sans MS" pitchFamily="66" charset="0"/>
              </a:rPr>
              <a:t> van a </a:t>
            </a:r>
            <a:r>
              <a:rPr lang="en-US" sz="1800" dirty="0" err="1">
                <a:latin typeface="Comic Sans MS" pitchFamily="66" charset="0"/>
              </a:rPr>
              <a:t>ser</a:t>
            </a:r>
            <a:r>
              <a:rPr lang="en-US" sz="1800" dirty="0">
                <a:latin typeface="Comic Sans MS" pitchFamily="66" charset="0"/>
              </a:rPr>
              <a:t> </a:t>
            </a:r>
            <a:r>
              <a:rPr lang="en-US" sz="1800" dirty="0" err="1">
                <a:latin typeface="Comic Sans MS" pitchFamily="66" charset="0"/>
              </a:rPr>
              <a:t>despachado</a:t>
            </a:r>
            <a:r>
              <a:rPr lang="en-US" sz="1800" dirty="0">
                <a:latin typeface="Comic Sans MS" pitchFamily="66" charset="0"/>
              </a:rPr>
              <a:t> </a:t>
            </a:r>
            <a:r>
              <a:rPr lang="en-US" sz="1800" dirty="0" err="1">
                <a:latin typeface="Comic Sans MS" pitchFamily="66" charset="0"/>
              </a:rPr>
              <a:t>para</a:t>
            </a:r>
            <a:r>
              <a:rPr lang="en-US" sz="1800" dirty="0">
                <a:latin typeface="Comic Sans MS" pitchFamily="66" charset="0"/>
              </a:rPr>
              <a:t> </a:t>
            </a:r>
            <a:r>
              <a:rPr lang="en-US" sz="1800" dirty="0" err="1">
                <a:latin typeface="Comic Sans MS" pitchFamily="66" charset="0"/>
              </a:rPr>
              <a:t>participar</a:t>
            </a:r>
            <a:r>
              <a:rPr lang="en-US" sz="1800" dirty="0">
                <a:latin typeface="Comic Sans MS" pitchFamily="66" charset="0"/>
              </a:rPr>
              <a:t> en </a:t>
            </a:r>
            <a:r>
              <a:rPr lang="en-US" sz="1800" dirty="0" err="1">
                <a:latin typeface="Comic Sans MS" pitchFamily="66" charset="0"/>
              </a:rPr>
              <a:t>las</a:t>
            </a:r>
            <a:r>
              <a:rPr lang="en-US" sz="1800" dirty="0">
                <a:latin typeface="Comic Sans MS" pitchFamily="66" charset="0"/>
              </a:rPr>
              <a:t> </a:t>
            </a:r>
            <a:r>
              <a:rPr lang="en-US" sz="1800" dirty="0" err="1">
                <a:latin typeface="Comic Sans MS" pitchFamily="66" charset="0"/>
              </a:rPr>
              <a:t>actividades</a:t>
            </a:r>
            <a:r>
              <a:rPr lang="en-US" sz="1800" dirty="0">
                <a:latin typeface="Comic Sans MS" pitchFamily="66" charset="0"/>
              </a:rPr>
              <a:t> de </a:t>
            </a:r>
            <a:r>
              <a:rPr lang="en-US" sz="1800" dirty="0" err="1">
                <a:latin typeface="Comic Sans MS" pitchFamily="66" charset="0"/>
              </a:rPr>
              <a:t>su</a:t>
            </a:r>
            <a:r>
              <a:rPr lang="en-US" sz="1800" dirty="0">
                <a:latin typeface="Comic Sans MS" pitchFamily="66" charset="0"/>
              </a:rPr>
              <a:t> ultimo </a:t>
            </a:r>
            <a:r>
              <a:rPr lang="en-US" sz="1800" dirty="0" err="1"/>
              <a:t>año</a:t>
            </a:r>
            <a:r>
              <a:rPr lang="en-US" sz="1800" dirty="0"/>
              <a:t>.</a:t>
            </a:r>
            <a:endParaRPr lang="en-US" sz="1800" dirty="0">
              <a:latin typeface="Comic Sans MS" pitchFamily="66" charset="0"/>
            </a:endParaRPr>
          </a:p>
          <a:p>
            <a:pPr marL="342900" indent="-342900">
              <a:buFont typeface="Courier New" pitchFamily="49" charset="0"/>
              <a:buNone/>
            </a:pPr>
            <a:endParaRPr lang="en-US" sz="1800" dirty="0">
              <a:latin typeface="Comic Sans MS" pitchFamily="66" charset="0"/>
            </a:endParaRPr>
          </a:p>
        </p:txBody>
      </p:sp>
      <p:cxnSp>
        <p:nvCxnSpPr>
          <p:cNvPr id="9" name="Straight Connector 8"/>
          <p:cNvCxnSpPr/>
          <p:nvPr/>
        </p:nvCxnSpPr>
        <p:spPr>
          <a:xfrm rot="5400000">
            <a:off x="13716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5"/>
          <p:cNvSpPr>
            <a:spLocks noGrp="1" noChangeArrowheads="1"/>
          </p:cNvSpPr>
          <p:nvPr>
            <p:ph idx="4294967295"/>
          </p:nvPr>
        </p:nvSpPr>
        <p:spPr>
          <a:xfrm>
            <a:off x="457200" y="1600200"/>
            <a:ext cx="3276600" cy="4648200"/>
          </a:xfrm>
        </p:spPr>
        <p:txBody>
          <a:bodyPr/>
          <a:lstStyle/>
          <a:p>
            <a:pPr eaLnBrk="1" hangingPunct="1">
              <a:lnSpc>
                <a:spcPct val="80000"/>
              </a:lnSpc>
              <a:buFontTx/>
              <a:buNone/>
            </a:pPr>
            <a:r>
              <a:rPr lang="en-US" sz="3200" smtClean="0">
                <a:latin typeface="Comic Sans MS" pitchFamily="66" charset="0"/>
              </a:rPr>
              <a:t>Permission to participate in any senior activity may be denied or revoked for any of the following reasons:</a:t>
            </a:r>
          </a:p>
        </p:txBody>
      </p:sp>
      <p:sp>
        <p:nvSpPr>
          <p:cNvPr id="15362" name="TextBox 6"/>
          <p:cNvSpPr txBox="1">
            <a:spLocks noChangeArrowheads="1"/>
          </p:cNvSpPr>
          <p:nvPr/>
        </p:nvSpPr>
        <p:spPr bwMode="auto">
          <a:xfrm>
            <a:off x="4495800" y="1752600"/>
            <a:ext cx="3886200" cy="366713"/>
          </a:xfrm>
          <a:prstGeom prst="rect">
            <a:avLst/>
          </a:prstGeom>
          <a:noFill/>
          <a:ln w="9525">
            <a:noFill/>
            <a:miter lim="800000"/>
            <a:headEnd/>
            <a:tailEnd/>
          </a:ln>
        </p:spPr>
        <p:txBody>
          <a:bodyPr>
            <a:spAutoFit/>
          </a:bodyPr>
          <a:lstStyle/>
          <a:p>
            <a:pPr marL="342900" indent="-342900">
              <a:buFont typeface="Courier New" pitchFamily="49" charset="0"/>
              <a:buNone/>
            </a:pPr>
            <a:endParaRPr lang="en-US" sz="1800">
              <a:latin typeface="Comic Sans MS" pitchFamily="66" charset="0"/>
            </a:endParaRPr>
          </a:p>
        </p:txBody>
      </p:sp>
      <p:cxnSp>
        <p:nvCxnSpPr>
          <p:cNvPr id="9" name="Straight Connector 8"/>
          <p:cNvCxnSpPr/>
          <p:nvPr/>
        </p:nvCxnSpPr>
        <p:spPr>
          <a:xfrm rot="5400000">
            <a:off x="1371600" y="-53943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5364" name="Rectangle 7"/>
          <p:cNvSpPr>
            <a:spLocks noChangeArrowheads="1"/>
          </p:cNvSpPr>
          <p:nvPr/>
        </p:nvSpPr>
        <p:spPr bwMode="auto">
          <a:xfrm>
            <a:off x="4724400" y="1371600"/>
            <a:ext cx="2971800" cy="4524375"/>
          </a:xfrm>
          <a:prstGeom prst="rect">
            <a:avLst/>
          </a:prstGeom>
          <a:noFill/>
          <a:ln w="9525">
            <a:noFill/>
            <a:miter lim="800000"/>
            <a:headEnd/>
            <a:tailEnd/>
          </a:ln>
        </p:spPr>
        <p:txBody>
          <a:bodyPr>
            <a:spAutoFit/>
          </a:bodyPr>
          <a:lstStyle/>
          <a:p>
            <a:pPr>
              <a:spcBef>
                <a:spcPct val="20000"/>
              </a:spcBef>
              <a:buClr>
                <a:schemeClr val="accent1"/>
              </a:buClr>
              <a:buSzPct val="80000"/>
              <a:buFont typeface="Wingdings 2" pitchFamily="18" charset="2"/>
              <a:buNone/>
            </a:pPr>
            <a:r>
              <a:rPr lang="en-US"/>
              <a:t>El permiso para participar en las actividades pueden ser revocadas por cualquier de las rasones que siguen:</a:t>
            </a:r>
          </a:p>
        </p:txBody>
      </p:sp>
      <p:cxnSp>
        <p:nvCxnSpPr>
          <p:cNvPr id="6" name="Straight Connector 5"/>
          <p:cNvCxnSpPr/>
          <p:nvPr/>
        </p:nvCxnSpPr>
        <p:spPr>
          <a:xfrm rot="5400000">
            <a:off x="13716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Grp="1" noChangeArrowheads="1"/>
          </p:cNvSpPr>
          <p:nvPr>
            <p:ph type="title"/>
          </p:nvPr>
        </p:nvSpPr>
        <p:spPr>
          <a:xfrm>
            <a:off x="457200" y="274638"/>
            <a:ext cx="3886200" cy="1143000"/>
          </a:xfrm>
        </p:spPr>
        <p:txBody>
          <a:bodyPr/>
          <a:lstStyle/>
          <a:p>
            <a:pPr algn="ctr" eaLnBrk="1" hangingPunct="1"/>
            <a:r>
              <a:rPr lang="en-US" sz="4000" smtClean="0">
                <a:latin typeface="Cooper Black" pitchFamily="18" charset="0"/>
              </a:rPr>
              <a:t>Attendance</a:t>
            </a:r>
          </a:p>
        </p:txBody>
      </p:sp>
      <p:sp>
        <p:nvSpPr>
          <p:cNvPr id="16386" name="Rectangle 4"/>
          <p:cNvSpPr>
            <a:spLocks noGrp="1" noChangeArrowheads="1"/>
          </p:cNvSpPr>
          <p:nvPr>
            <p:ph idx="1"/>
          </p:nvPr>
        </p:nvSpPr>
        <p:spPr>
          <a:xfrm>
            <a:off x="457200" y="1600200"/>
            <a:ext cx="3733800" cy="4525963"/>
          </a:xfrm>
        </p:spPr>
        <p:txBody>
          <a:bodyPr/>
          <a:lstStyle/>
          <a:p>
            <a:pPr eaLnBrk="1" hangingPunct="1">
              <a:lnSpc>
                <a:spcPct val="80000"/>
              </a:lnSpc>
            </a:pPr>
            <a:r>
              <a:rPr lang="en-US" sz="2800" smtClean="0">
                <a:latin typeface="Comic Sans MS" pitchFamily="66" charset="0"/>
              </a:rPr>
              <a:t>The student may not have more than 5 </a:t>
            </a:r>
            <a:r>
              <a:rPr lang="en-US" sz="2800" u="sng" smtClean="0">
                <a:latin typeface="Comic Sans MS" pitchFamily="66" charset="0"/>
              </a:rPr>
              <a:t>unexcused</a:t>
            </a:r>
            <a:r>
              <a:rPr lang="en-US" sz="2800" smtClean="0">
                <a:latin typeface="Comic Sans MS" pitchFamily="66" charset="0"/>
              </a:rPr>
              <a:t> absences in any semester class or 10 </a:t>
            </a:r>
            <a:r>
              <a:rPr lang="en-US" sz="2800" u="sng" smtClean="0">
                <a:latin typeface="Comic Sans MS" pitchFamily="66" charset="0"/>
              </a:rPr>
              <a:t>unexcused</a:t>
            </a:r>
            <a:r>
              <a:rPr lang="en-US" sz="2800" smtClean="0">
                <a:latin typeface="Comic Sans MS" pitchFamily="66" charset="0"/>
              </a:rPr>
              <a:t> absences in any annual class</a:t>
            </a:r>
          </a:p>
          <a:p>
            <a:pPr eaLnBrk="1" hangingPunct="1">
              <a:lnSpc>
                <a:spcPct val="80000"/>
              </a:lnSpc>
            </a:pPr>
            <a:r>
              <a:rPr lang="en-US" sz="2800" smtClean="0">
                <a:latin typeface="Comic Sans MS" pitchFamily="66" charset="0"/>
              </a:rPr>
              <a:t>The student must also not have more than 20 tardies to school.</a:t>
            </a:r>
          </a:p>
        </p:txBody>
      </p:sp>
      <p:sp>
        <p:nvSpPr>
          <p:cNvPr id="16387" name="Rectangle 3"/>
          <p:cNvSpPr>
            <a:spLocks noChangeArrowheads="1"/>
          </p:cNvSpPr>
          <p:nvPr/>
        </p:nvSpPr>
        <p:spPr bwMode="auto">
          <a:xfrm>
            <a:off x="4800600" y="457200"/>
            <a:ext cx="3505200" cy="708025"/>
          </a:xfrm>
          <a:prstGeom prst="rect">
            <a:avLst/>
          </a:prstGeom>
          <a:noFill/>
          <a:ln w="9525">
            <a:noFill/>
            <a:miter lim="800000"/>
            <a:headEnd/>
            <a:tailEnd/>
          </a:ln>
        </p:spPr>
        <p:txBody>
          <a:bodyPr>
            <a:spAutoFit/>
          </a:bodyPr>
          <a:lstStyle/>
          <a:p>
            <a:r>
              <a:rPr lang="en-US" sz="4000">
                <a:latin typeface="Cooper Black" pitchFamily="18" charset="0"/>
              </a:rPr>
              <a:t>Asistencia</a:t>
            </a:r>
            <a:endParaRPr lang="en-US" sz="4000"/>
          </a:p>
        </p:txBody>
      </p:sp>
      <p:sp>
        <p:nvSpPr>
          <p:cNvPr id="16388" name="Rectangle 4"/>
          <p:cNvSpPr>
            <a:spLocks noChangeArrowheads="1"/>
          </p:cNvSpPr>
          <p:nvPr/>
        </p:nvSpPr>
        <p:spPr bwMode="auto">
          <a:xfrm>
            <a:off x="4495800" y="1447800"/>
            <a:ext cx="4648200" cy="4362450"/>
          </a:xfrm>
          <a:prstGeom prst="rect">
            <a:avLst/>
          </a:prstGeom>
          <a:noFill/>
          <a:ln w="9525">
            <a:noFill/>
            <a:miter lim="800000"/>
            <a:headEnd/>
            <a:tailEnd/>
          </a:ln>
        </p:spPr>
        <p:txBody>
          <a:bodyPr>
            <a:spAutoFit/>
          </a:bodyPr>
          <a:lstStyle/>
          <a:p>
            <a:pPr marL="342900" indent="-342900">
              <a:buFont typeface="Courier New" pitchFamily="49" charset="0"/>
              <a:buChar char="o"/>
            </a:pPr>
            <a:r>
              <a:rPr lang="en-US" sz="2800">
                <a:latin typeface="Comic Sans MS" pitchFamily="66" charset="0"/>
              </a:rPr>
              <a:t>El estudiante no puede tener mas de 5 ausencias </a:t>
            </a:r>
            <a:r>
              <a:rPr lang="en-US" sz="2800" u="sng">
                <a:latin typeface="Comic Sans MS" pitchFamily="66" charset="0"/>
              </a:rPr>
              <a:t>sin escusar </a:t>
            </a:r>
            <a:r>
              <a:rPr lang="en-US" sz="2800">
                <a:latin typeface="Comic Sans MS" pitchFamily="66" charset="0"/>
              </a:rPr>
              <a:t>en ninguna clase semestral o 10 ausencias </a:t>
            </a:r>
            <a:r>
              <a:rPr lang="en-US" sz="2800" u="sng">
                <a:latin typeface="Comic Sans MS" pitchFamily="66" charset="0"/>
              </a:rPr>
              <a:t>sin escusar </a:t>
            </a:r>
            <a:r>
              <a:rPr lang="en-US" sz="2800">
                <a:latin typeface="Comic Sans MS" pitchFamily="66" charset="0"/>
              </a:rPr>
              <a:t>en una clase anual</a:t>
            </a:r>
          </a:p>
          <a:p>
            <a:pPr marL="342900" indent="-342900">
              <a:buFont typeface="Courier New" pitchFamily="49" charset="0"/>
              <a:buChar char="o"/>
            </a:pPr>
            <a:r>
              <a:rPr lang="en-US" sz="2800">
                <a:latin typeface="Comic Sans MS" pitchFamily="66" charset="0"/>
              </a:rPr>
              <a:t>El estudiante no puede tener mas de 20 tardancias a la escuela.</a:t>
            </a:r>
          </a:p>
        </p:txBody>
      </p:sp>
      <p:cxnSp>
        <p:nvCxnSpPr>
          <p:cNvPr id="6" name="Straight Connector 5"/>
          <p:cNvCxnSpPr/>
          <p:nvPr/>
        </p:nvCxnSpPr>
        <p:spPr>
          <a:xfrm rot="5400000">
            <a:off x="1524000" y="-5314950"/>
            <a:ext cx="56388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rot="5400000">
            <a:off x="15240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title"/>
          </p:nvPr>
        </p:nvSpPr>
        <p:spPr>
          <a:xfrm>
            <a:off x="457200" y="274638"/>
            <a:ext cx="4114800" cy="1143000"/>
          </a:xfrm>
        </p:spPr>
        <p:txBody>
          <a:bodyPr/>
          <a:lstStyle/>
          <a:p>
            <a:pPr algn="ctr" eaLnBrk="1" hangingPunct="1"/>
            <a:r>
              <a:rPr lang="en-US" sz="3600" smtClean="0">
                <a:latin typeface="Cooper Black" pitchFamily="18" charset="0"/>
              </a:rPr>
              <a:t>Finances</a:t>
            </a:r>
          </a:p>
        </p:txBody>
      </p:sp>
      <p:sp>
        <p:nvSpPr>
          <p:cNvPr id="17410" name="Rectangle 4"/>
          <p:cNvSpPr>
            <a:spLocks noGrp="1" noChangeArrowheads="1"/>
          </p:cNvSpPr>
          <p:nvPr>
            <p:ph idx="1"/>
          </p:nvPr>
        </p:nvSpPr>
        <p:spPr>
          <a:xfrm>
            <a:off x="685800" y="1143000"/>
            <a:ext cx="3581400" cy="4800600"/>
          </a:xfrm>
        </p:spPr>
        <p:txBody>
          <a:bodyPr/>
          <a:lstStyle/>
          <a:p>
            <a:pPr eaLnBrk="1" hangingPunct="1">
              <a:lnSpc>
                <a:spcPct val="80000"/>
              </a:lnSpc>
            </a:pPr>
            <a:endParaRPr lang="en-US" sz="3300" dirty="0" smtClean="0">
              <a:latin typeface="Comic Sans MS" pitchFamily="66" charset="0"/>
            </a:endParaRPr>
          </a:p>
          <a:p>
            <a:pPr algn="ctr" eaLnBrk="1" hangingPunct="1">
              <a:lnSpc>
                <a:spcPct val="80000"/>
              </a:lnSpc>
              <a:buFontTx/>
              <a:buNone/>
            </a:pPr>
            <a:r>
              <a:rPr lang="en-US" sz="3300" dirty="0" smtClean="0">
                <a:latin typeface="Comic Sans MS" pitchFamily="66" charset="0"/>
              </a:rPr>
              <a:t>All school debts must be paid by January </a:t>
            </a:r>
            <a:r>
              <a:rPr lang="en-US" sz="3300" dirty="0">
                <a:latin typeface="Comic Sans MS" pitchFamily="66" charset="0"/>
              </a:rPr>
              <a:t>6</a:t>
            </a:r>
            <a:r>
              <a:rPr lang="en-US" sz="3300" dirty="0" smtClean="0">
                <a:latin typeface="Comic Sans MS" pitchFamily="66" charset="0"/>
              </a:rPr>
              <a:t>, </a:t>
            </a:r>
            <a:r>
              <a:rPr lang="en-US" sz="3300" dirty="0" smtClean="0">
                <a:latin typeface="Comic Sans MS" pitchFamily="66" charset="0"/>
              </a:rPr>
              <a:t>2012</a:t>
            </a:r>
          </a:p>
          <a:p>
            <a:pPr eaLnBrk="1" hangingPunct="1">
              <a:lnSpc>
                <a:spcPct val="80000"/>
              </a:lnSpc>
            </a:pPr>
            <a:r>
              <a:rPr lang="en-US" sz="3300" dirty="0" smtClean="0">
                <a:latin typeface="Comic Sans MS" pitchFamily="66" charset="0"/>
              </a:rPr>
              <a:t>This includes library fees, class fees and lost text books.</a:t>
            </a:r>
          </a:p>
        </p:txBody>
      </p:sp>
      <p:sp>
        <p:nvSpPr>
          <p:cNvPr id="17411" name="Rectangle 3"/>
          <p:cNvSpPr>
            <a:spLocks noChangeArrowheads="1"/>
          </p:cNvSpPr>
          <p:nvPr/>
        </p:nvSpPr>
        <p:spPr bwMode="auto">
          <a:xfrm>
            <a:off x="5486400" y="609600"/>
            <a:ext cx="2257425" cy="646113"/>
          </a:xfrm>
          <a:prstGeom prst="rect">
            <a:avLst/>
          </a:prstGeom>
          <a:noFill/>
          <a:ln w="9525">
            <a:noFill/>
            <a:miter lim="800000"/>
            <a:headEnd/>
            <a:tailEnd/>
          </a:ln>
        </p:spPr>
        <p:txBody>
          <a:bodyPr wrap="none">
            <a:spAutoFit/>
          </a:bodyPr>
          <a:lstStyle/>
          <a:p>
            <a:r>
              <a:rPr lang="en-US" sz="3600">
                <a:latin typeface="Cooper Black" pitchFamily="18" charset="0"/>
              </a:rPr>
              <a:t>Finanzas</a:t>
            </a:r>
            <a:endParaRPr lang="en-US" sz="3600"/>
          </a:p>
        </p:txBody>
      </p:sp>
      <p:sp>
        <p:nvSpPr>
          <p:cNvPr id="17412" name="Rectangle 6"/>
          <p:cNvSpPr>
            <a:spLocks noChangeArrowheads="1"/>
          </p:cNvSpPr>
          <p:nvPr/>
        </p:nvSpPr>
        <p:spPr bwMode="auto">
          <a:xfrm>
            <a:off x="4572000" y="1447800"/>
            <a:ext cx="4572000" cy="4621213"/>
          </a:xfrm>
          <a:prstGeom prst="rect">
            <a:avLst/>
          </a:prstGeom>
          <a:noFill/>
          <a:ln w="9525">
            <a:noFill/>
            <a:miter lim="800000"/>
            <a:headEnd/>
            <a:tailEnd/>
          </a:ln>
        </p:spPr>
        <p:txBody>
          <a:bodyPr>
            <a:spAutoFit/>
          </a:bodyPr>
          <a:lstStyle/>
          <a:p>
            <a:r>
              <a:rPr lang="en-US" sz="3300" dirty="0" err="1">
                <a:latin typeface="Comic Sans MS" pitchFamily="66" charset="0"/>
              </a:rPr>
              <a:t>Todas</a:t>
            </a:r>
            <a:r>
              <a:rPr lang="en-US" sz="3300" dirty="0">
                <a:latin typeface="Comic Sans MS" pitchFamily="66" charset="0"/>
              </a:rPr>
              <a:t> </a:t>
            </a:r>
            <a:r>
              <a:rPr lang="en-US" sz="3300" dirty="0" err="1">
                <a:latin typeface="Comic Sans MS" pitchFamily="66" charset="0"/>
              </a:rPr>
              <a:t>las</a:t>
            </a:r>
            <a:r>
              <a:rPr lang="en-US" sz="3300" dirty="0">
                <a:latin typeface="Comic Sans MS" pitchFamily="66" charset="0"/>
              </a:rPr>
              <a:t> </a:t>
            </a:r>
            <a:r>
              <a:rPr lang="en-US" sz="3300" dirty="0" err="1">
                <a:latin typeface="Comic Sans MS" pitchFamily="66" charset="0"/>
              </a:rPr>
              <a:t>deudas</a:t>
            </a:r>
            <a:r>
              <a:rPr lang="en-US" sz="3300" dirty="0">
                <a:latin typeface="Comic Sans MS" pitchFamily="66" charset="0"/>
              </a:rPr>
              <a:t> </a:t>
            </a:r>
            <a:r>
              <a:rPr lang="en-US" sz="3300" dirty="0" err="1">
                <a:latin typeface="Comic Sans MS" pitchFamily="66" charset="0"/>
              </a:rPr>
              <a:t>tienen</a:t>
            </a:r>
            <a:r>
              <a:rPr lang="en-US" sz="3300" dirty="0">
                <a:latin typeface="Comic Sans MS" pitchFamily="66" charset="0"/>
              </a:rPr>
              <a:t> </a:t>
            </a:r>
            <a:r>
              <a:rPr lang="en-US" sz="3300" dirty="0" err="1">
                <a:latin typeface="Comic Sans MS" pitchFamily="66" charset="0"/>
              </a:rPr>
              <a:t>que</a:t>
            </a:r>
            <a:r>
              <a:rPr lang="en-US" sz="3300" dirty="0">
                <a:latin typeface="Comic Sans MS" pitchFamily="66" charset="0"/>
              </a:rPr>
              <a:t> </a:t>
            </a:r>
            <a:r>
              <a:rPr lang="en-US" sz="3300" dirty="0" err="1">
                <a:latin typeface="Comic Sans MS" pitchFamily="66" charset="0"/>
              </a:rPr>
              <a:t>estar</a:t>
            </a:r>
            <a:r>
              <a:rPr lang="en-US" sz="3300" dirty="0">
                <a:latin typeface="Comic Sans MS" pitchFamily="66" charset="0"/>
              </a:rPr>
              <a:t> </a:t>
            </a:r>
            <a:r>
              <a:rPr lang="en-US" sz="3300" dirty="0" err="1">
                <a:latin typeface="Comic Sans MS" pitchFamily="66" charset="0"/>
              </a:rPr>
              <a:t>pagadas</a:t>
            </a:r>
            <a:r>
              <a:rPr lang="en-US" sz="3300" dirty="0">
                <a:latin typeface="Comic Sans MS" pitchFamily="66" charset="0"/>
              </a:rPr>
              <a:t> antes de el </a:t>
            </a:r>
            <a:r>
              <a:rPr lang="en-US" sz="3300" dirty="0">
                <a:latin typeface="Comic Sans MS" pitchFamily="66" charset="0"/>
              </a:rPr>
              <a:t>6</a:t>
            </a:r>
            <a:r>
              <a:rPr lang="en-US" sz="3300" dirty="0" smtClean="0">
                <a:latin typeface="Comic Sans MS" pitchFamily="66" charset="0"/>
              </a:rPr>
              <a:t> </a:t>
            </a:r>
            <a:r>
              <a:rPr lang="en-US" sz="3300" dirty="0">
                <a:latin typeface="Comic Sans MS" pitchFamily="66" charset="0"/>
              </a:rPr>
              <a:t>de </a:t>
            </a:r>
            <a:r>
              <a:rPr lang="en-US" sz="3300" dirty="0" err="1">
                <a:latin typeface="Comic Sans MS" pitchFamily="66" charset="0"/>
              </a:rPr>
              <a:t>Enero</a:t>
            </a:r>
            <a:r>
              <a:rPr lang="en-US" sz="3300" dirty="0">
                <a:latin typeface="Comic Sans MS" pitchFamily="66" charset="0"/>
              </a:rPr>
              <a:t> del 2012</a:t>
            </a:r>
          </a:p>
          <a:p>
            <a:endParaRPr lang="en-US" sz="3300" dirty="0">
              <a:latin typeface="Comic Sans MS" pitchFamily="66" charset="0"/>
            </a:endParaRPr>
          </a:p>
          <a:p>
            <a:pPr>
              <a:buFont typeface="Courier New" pitchFamily="49" charset="0"/>
              <a:buChar char="o"/>
            </a:pPr>
            <a:r>
              <a:rPr lang="en-US" sz="3300" dirty="0" err="1">
                <a:latin typeface="Comic Sans MS" pitchFamily="66" charset="0"/>
              </a:rPr>
              <a:t>Esto</a:t>
            </a:r>
            <a:r>
              <a:rPr lang="en-US" sz="3300" dirty="0">
                <a:latin typeface="Comic Sans MS" pitchFamily="66" charset="0"/>
              </a:rPr>
              <a:t> </a:t>
            </a:r>
            <a:r>
              <a:rPr lang="en-US" sz="3300" dirty="0" err="1">
                <a:latin typeface="Comic Sans MS" pitchFamily="66" charset="0"/>
              </a:rPr>
              <a:t>incluye</a:t>
            </a:r>
            <a:r>
              <a:rPr lang="en-US" sz="3300" dirty="0">
                <a:latin typeface="Comic Sans MS" pitchFamily="66" charset="0"/>
              </a:rPr>
              <a:t> </a:t>
            </a:r>
            <a:r>
              <a:rPr lang="en-US" sz="3300" dirty="0" err="1">
                <a:latin typeface="Comic Sans MS" pitchFamily="66" charset="0"/>
              </a:rPr>
              <a:t>las</a:t>
            </a:r>
            <a:r>
              <a:rPr lang="en-US" sz="3300" dirty="0">
                <a:latin typeface="Comic Sans MS" pitchFamily="66" charset="0"/>
              </a:rPr>
              <a:t> </a:t>
            </a:r>
            <a:r>
              <a:rPr lang="en-US" sz="3300" dirty="0" err="1">
                <a:latin typeface="Comic Sans MS" pitchFamily="66" charset="0"/>
              </a:rPr>
              <a:t>deudas</a:t>
            </a:r>
            <a:r>
              <a:rPr lang="en-US" sz="3300" dirty="0">
                <a:latin typeface="Comic Sans MS" pitchFamily="66" charset="0"/>
              </a:rPr>
              <a:t> a la </a:t>
            </a:r>
            <a:r>
              <a:rPr lang="en-US" sz="3300" dirty="0" err="1">
                <a:latin typeface="Comic Sans MS" pitchFamily="66" charset="0"/>
              </a:rPr>
              <a:t>biblioteca</a:t>
            </a:r>
            <a:r>
              <a:rPr lang="en-US" sz="3300" dirty="0">
                <a:latin typeface="Comic Sans MS" pitchFamily="66" charset="0"/>
              </a:rPr>
              <a:t>, </a:t>
            </a:r>
            <a:r>
              <a:rPr lang="en-US" sz="3300" dirty="0" err="1">
                <a:latin typeface="Comic Sans MS" pitchFamily="66" charset="0"/>
              </a:rPr>
              <a:t>deudas</a:t>
            </a:r>
            <a:r>
              <a:rPr lang="en-US" sz="3300" dirty="0">
                <a:latin typeface="Comic Sans MS" pitchFamily="66" charset="0"/>
              </a:rPr>
              <a:t> de </a:t>
            </a:r>
            <a:r>
              <a:rPr lang="en-US" sz="3300" dirty="0" err="1">
                <a:latin typeface="Comic Sans MS" pitchFamily="66" charset="0"/>
              </a:rPr>
              <a:t>las</a:t>
            </a:r>
            <a:r>
              <a:rPr lang="en-US" sz="3300" dirty="0">
                <a:latin typeface="Comic Sans MS" pitchFamily="66" charset="0"/>
              </a:rPr>
              <a:t> </a:t>
            </a:r>
            <a:r>
              <a:rPr lang="en-US" sz="3300" dirty="0" err="1">
                <a:latin typeface="Comic Sans MS" pitchFamily="66" charset="0"/>
              </a:rPr>
              <a:t>clases</a:t>
            </a:r>
            <a:r>
              <a:rPr lang="en-US" sz="3300" dirty="0">
                <a:latin typeface="Comic Sans MS" pitchFamily="66" charset="0"/>
              </a:rPr>
              <a:t>, y </a:t>
            </a:r>
            <a:r>
              <a:rPr lang="en-US" sz="3300" dirty="0" err="1">
                <a:latin typeface="Comic Sans MS" pitchFamily="66" charset="0"/>
              </a:rPr>
              <a:t>libros</a:t>
            </a:r>
            <a:r>
              <a:rPr lang="en-US" sz="3300" dirty="0">
                <a:latin typeface="Comic Sans MS" pitchFamily="66" charset="0"/>
              </a:rPr>
              <a:t> </a:t>
            </a:r>
            <a:r>
              <a:rPr lang="en-US" sz="3300" dirty="0" err="1">
                <a:latin typeface="Comic Sans MS" pitchFamily="66" charset="0"/>
              </a:rPr>
              <a:t>perdidos</a:t>
            </a:r>
            <a:r>
              <a:rPr lang="en-US" sz="3300" dirty="0">
                <a:latin typeface="Comic Sans MS" pitchFamily="66" charset="0"/>
              </a:rPr>
              <a:t>.</a:t>
            </a:r>
          </a:p>
        </p:txBody>
      </p:sp>
      <p:cxnSp>
        <p:nvCxnSpPr>
          <p:cNvPr id="8" name="Straight Connector 7"/>
          <p:cNvCxnSpPr/>
          <p:nvPr/>
        </p:nvCxnSpPr>
        <p:spPr>
          <a:xfrm rot="5400000">
            <a:off x="1524000" y="-5314950"/>
            <a:ext cx="563880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rot="5400000">
            <a:off x="1524000" y="-377825"/>
            <a:ext cx="5638800" cy="0"/>
          </a:xfrm>
          <a:prstGeom prst="line">
            <a:avLst/>
          </a:prstGeom>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Grp="1" noChangeArrowheads="1"/>
          </p:cNvSpPr>
          <p:nvPr>
            <p:ph type="title"/>
          </p:nvPr>
        </p:nvSpPr>
        <p:spPr>
          <a:xfrm>
            <a:off x="457200" y="274638"/>
            <a:ext cx="3733800" cy="1143000"/>
          </a:xfrm>
        </p:spPr>
        <p:txBody>
          <a:bodyPr/>
          <a:lstStyle/>
          <a:p>
            <a:pPr algn="ctr" eaLnBrk="1" hangingPunct="1"/>
            <a:r>
              <a:rPr lang="en-US" smtClean="0">
                <a:latin typeface="Cooper Black" pitchFamily="18" charset="0"/>
              </a:rPr>
              <a:t>Community Service</a:t>
            </a:r>
          </a:p>
        </p:txBody>
      </p:sp>
      <p:sp>
        <p:nvSpPr>
          <p:cNvPr id="18434" name="Rectangle 4"/>
          <p:cNvSpPr>
            <a:spLocks noGrp="1" noChangeArrowheads="1"/>
          </p:cNvSpPr>
          <p:nvPr>
            <p:ph sz="half" idx="1"/>
          </p:nvPr>
        </p:nvSpPr>
        <p:spPr>
          <a:xfrm>
            <a:off x="457200" y="1905000"/>
            <a:ext cx="3657600" cy="4525963"/>
          </a:xfrm>
        </p:spPr>
        <p:txBody>
          <a:bodyPr/>
          <a:lstStyle/>
          <a:p>
            <a:pPr eaLnBrk="1" hangingPunct="1">
              <a:lnSpc>
                <a:spcPct val="80000"/>
              </a:lnSpc>
            </a:pPr>
            <a:r>
              <a:rPr lang="en-US" sz="2400" dirty="0" smtClean="0">
                <a:latin typeface="Comic Sans MS" pitchFamily="66" charset="0"/>
              </a:rPr>
              <a:t>   All students must have </a:t>
            </a:r>
            <a:r>
              <a:rPr lang="en-US" sz="2400" b="1" dirty="0" smtClean="0">
                <a:latin typeface="Comic Sans MS" pitchFamily="66" charset="0"/>
              </a:rPr>
              <a:t>75 hours</a:t>
            </a:r>
            <a:r>
              <a:rPr lang="en-US" sz="2400" dirty="0" smtClean="0">
                <a:latin typeface="Comic Sans MS" pitchFamily="66" charset="0"/>
              </a:rPr>
              <a:t> of community service completed </a:t>
            </a:r>
            <a:r>
              <a:rPr lang="en-US" sz="2400" dirty="0" smtClean="0">
                <a:latin typeface="Comic Sans MS" pitchFamily="66" charset="0"/>
              </a:rPr>
              <a:t>and documented by </a:t>
            </a:r>
            <a:r>
              <a:rPr lang="en-US" sz="2400" dirty="0" smtClean="0">
                <a:latin typeface="Comic Sans MS" pitchFamily="66" charset="0"/>
              </a:rPr>
              <a:t/>
            </a:r>
            <a:br>
              <a:rPr lang="en-US" sz="2400" dirty="0" smtClean="0">
                <a:latin typeface="Comic Sans MS" pitchFamily="66" charset="0"/>
              </a:rPr>
            </a:br>
            <a:r>
              <a:rPr lang="en-US" sz="2400" b="1" dirty="0" smtClean="0">
                <a:latin typeface="Comic Sans MS" pitchFamily="66" charset="0"/>
              </a:rPr>
              <a:t>November 1</a:t>
            </a:r>
            <a:endParaRPr lang="en-US" sz="2400" b="1" baseline="30000" dirty="0" smtClean="0">
              <a:latin typeface="Comic Sans MS" pitchFamily="66" charset="0"/>
            </a:endParaRPr>
          </a:p>
          <a:p>
            <a:pPr eaLnBrk="1" hangingPunct="1">
              <a:lnSpc>
                <a:spcPct val="80000"/>
              </a:lnSpc>
              <a:buFontTx/>
              <a:buNone/>
            </a:pPr>
            <a:endParaRPr lang="en-US" sz="2400" b="1" dirty="0" smtClean="0">
              <a:latin typeface="Comic Sans MS" pitchFamily="66" charset="0"/>
            </a:endParaRPr>
          </a:p>
          <a:p>
            <a:pPr eaLnBrk="1" hangingPunct="1">
              <a:lnSpc>
                <a:spcPct val="80000"/>
              </a:lnSpc>
            </a:pPr>
            <a:r>
              <a:rPr lang="en-US" sz="2400" dirty="0" smtClean="0">
                <a:latin typeface="Comic Sans MS" pitchFamily="66" charset="0"/>
              </a:rPr>
              <a:t>For </a:t>
            </a:r>
            <a:r>
              <a:rPr lang="en-US" sz="2400" dirty="0" smtClean="0">
                <a:latin typeface="Comic Sans MS" pitchFamily="66" charset="0"/>
              </a:rPr>
              <a:t>questions</a:t>
            </a:r>
            <a:r>
              <a:rPr lang="en-US" sz="2400" dirty="0" smtClean="0">
                <a:latin typeface="Comic Sans MS" pitchFamily="66" charset="0"/>
              </a:rPr>
              <a:t>, please speak to </a:t>
            </a:r>
            <a:r>
              <a:rPr lang="en-US" sz="2400" dirty="0" smtClean="0">
                <a:latin typeface="Comic Sans MS" pitchFamily="66" charset="0"/>
              </a:rPr>
              <a:t>your child’s lead teacher</a:t>
            </a:r>
            <a:endParaRPr lang="en-US" sz="2400" dirty="0" smtClean="0">
              <a:latin typeface="Comic Sans MS" pitchFamily="66" charset="0"/>
            </a:endParaRPr>
          </a:p>
        </p:txBody>
      </p:sp>
      <p:sp>
        <p:nvSpPr>
          <p:cNvPr id="18435" name="Content Placeholder 4"/>
          <p:cNvSpPr>
            <a:spLocks noGrp="1"/>
          </p:cNvSpPr>
          <p:nvPr>
            <p:ph sz="half" idx="2"/>
          </p:nvPr>
        </p:nvSpPr>
        <p:spPr>
          <a:xfrm>
            <a:off x="4953000" y="1752600"/>
            <a:ext cx="3733800" cy="3962400"/>
          </a:xfrm>
        </p:spPr>
        <p:txBody>
          <a:bodyPr/>
          <a:lstStyle/>
          <a:p>
            <a:r>
              <a:rPr lang="es-ES" sz="2400" dirty="0" smtClean="0">
                <a:latin typeface="Comic Sans MS" pitchFamily="66" charset="0"/>
              </a:rPr>
              <a:t>Todos los estudiantes deben tener 75 horas comunitarias antes del </a:t>
            </a:r>
            <a:r>
              <a:rPr lang="es-ES" sz="2400" b="1" dirty="0">
                <a:latin typeface="Comic Sans MS" pitchFamily="66" charset="0"/>
              </a:rPr>
              <a:t>1</a:t>
            </a:r>
            <a:r>
              <a:rPr lang="es-ES" sz="2400" b="1" dirty="0" smtClean="0">
                <a:latin typeface="Comic Sans MS" pitchFamily="66" charset="0"/>
              </a:rPr>
              <a:t> </a:t>
            </a:r>
            <a:r>
              <a:rPr lang="es-ES" sz="2400" b="1" dirty="0" smtClean="0">
                <a:latin typeface="Comic Sans MS" pitchFamily="66" charset="0"/>
              </a:rPr>
              <a:t>de </a:t>
            </a:r>
            <a:r>
              <a:rPr lang="es-ES" sz="2400" b="1" dirty="0" smtClean="0">
                <a:latin typeface="Comic Sans MS" pitchFamily="66" charset="0"/>
              </a:rPr>
              <a:t>noviembre</a:t>
            </a:r>
            <a:r>
              <a:rPr lang="es-ES" sz="2400" b="1" dirty="0" smtClean="0">
                <a:latin typeface="Comic Sans MS" pitchFamily="66" charset="0"/>
              </a:rPr>
              <a:t> </a:t>
            </a:r>
            <a:endParaRPr lang="es-ES" sz="2400" b="1" dirty="0" smtClean="0">
              <a:latin typeface="Comic Sans MS" pitchFamily="66" charset="0"/>
            </a:endParaRPr>
          </a:p>
          <a:p>
            <a:pPr>
              <a:buFont typeface="Wingdings 2" pitchFamily="18" charset="2"/>
              <a:buNone/>
            </a:pPr>
            <a:endParaRPr lang="es-ES" sz="2400" dirty="0" smtClean="0">
              <a:latin typeface="Comic Sans MS" pitchFamily="66" charset="0"/>
            </a:endParaRPr>
          </a:p>
          <a:p>
            <a:r>
              <a:rPr lang="es-ES" sz="2400" dirty="0" smtClean="0">
                <a:latin typeface="Comic Sans MS" pitchFamily="66" charset="0"/>
              </a:rPr>
              <a:t>Si usted tiene cualquier pregunta, por favor</a:t>
            </a:r>
            <a:r>
              <a:rPr lang="en-US" sz="2400" b="1" dirty="0" smtClean="0"/>
              <a:t> </a:t>
            </a:r>
            <a:r>
              <a:rPr lang="en-US" sz="2400" dirty="0" err="1" smtClean="0"/>
              <a:t>póngase</a:t>
            </a:r>
            <a:r>
              <a:rPr lang="en-US" sz="2400" dirty="0" smtClean="0"/>
              <a:t> en </a:t>
            </a:r>
            <a:r>
              <a:rPr lang="en-US" sz="2400" dirty="0" err="1" smtClean="0"/>
              <a:t>contacto</a:t>
            </a:r>
            <a:r>
              <a:rPr lang="es-ES" sz="2400" dirty="0" smtClean="0">
                <a:latin typeface="Comic Sans MS" pitchFamily="66" charset="0"/>
              </a:rPr>
              <a:t> </a:t>
            </a:r>
            <a:r>
              <a:rPr lang="es-ES" sz="2400" dirty="0" smtClean="0">
                <a:latin typeface="Comic Sans MS" pitchFamily="66" charset="0"/>
              </a:rPr>
              <a:t>con la maestra de la academia</a:t>
            </a:r>
            <a:endParaRPr lang="en-US" sz="2400" dirty="0" smtClean="0">
              <a:latin typeface="Comic Sans MS" pitchFamily="66" charset="0"/>
            </a:endParaRPr>
          </a:p>
        </p:txBody>
      </p:sp>
      <p:cxnSp>
        <p:nvCxnSpPr>
          <p:cNvPr id="4" name="Straight Connector 3"/>
          <p:cNvCxnSpPr/>
          <p:nvPr/>
        </p:nvCxnSpPr>
        <p:spPr>
          <a:xfrm rot="5400000">
            <a:off x="1676400" y="-8350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8437" name="TextBox 5"/>
          <p:cNvSpPr txBox="1">
            <a:spLocks noChangeArrowheads="1"/>
          </p:cNvSpPr>
          <p:nvPr/>
        </p:nvSpPr>
        <p:spPr bwMode="auto">
          <a:xfrm>
            <a:off x="4724400" y="152400"/>
            <a:ext cx="4419600" cy="2216150"/>
          </a:xfrm>
          <a:prstGeom prst="rect">
            <a:avLst/>
          </a:prstGeom>
          <a:noFill/>
          <a:ln w="9525">
            <a:noFill/>
            <a:miter lim="800000"/>
            <a:headEnd/>
            <a:tailEnd/>
          </a:ln>
        </p:spPr>
        <p:txBody>
          <a:bodyPr>
            <a:spAutoFit/>
          </a:bodyPr>
          <a:lstStyle/>
          <a:p>
            <a:pPr algn="ctr"/>
            <a:r>
              <a:rPr lang="en-US" sz="4600">
                <a:latin typeface="Cooper Black" pitchFamily="18" charset="0"/>
              </a:rPr>
              <a:t>Horas</a:t>
            </a:r>
          </a:p>
          <a:p>
            <a:pPr algn="ctr"/>
            <a:r>
              <a:rPr lang="en-US" sz="4600">
                <a:latin typeface="Cooper Black" pitchFamily="18" charset="0"/>
              </a:rPr>
              <a:t>Comunitarias </a:t>
            </a:r>
          </a:p>
          <a:p>
            <a:endParaRPr lang="en-US" sz="4600">
              <a:latin typeface="Cooper Black"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457200" y="274638"/>
            <a:ext cx="3733800" cy="1782762"/>
          </a:xfrm>
        </p:spPr>
        <p:txBody>
          <a:bodyPr/>
          <a:lstStyle/>
          <a:p>
            <a:pPr algn="ctr" eaLnBrk="1" hangingPunct="1"/>
            <a:r>
              <a:rPr lang="en-US" sz="4800" smtClean="0">
                <a:latin typeface="Cooper Black" pitchFamily="18" charset="0"/>
              </a:rPr>
              <a:t>Outdoor Suspension</a:t>
            </a:r>
          </a:p>
        </p:txBody>
      </p:sp>
      <p:sp>
        <p:nvSpPr>
          <p:cNvPr id="19458" name="Rectangle 4"/>
          <p:cNvSpPr>
            <a:spLocks noGrp="1" noChangeArrowheads="1"/>
          </p:cNvSpPr>
          <p:nvPr>
            <p:ph idx="1"/>
          </p:nvPr>
        </p:nvSpPr>
        <p:spPr>
          <a:xfrm>
            <a:off x="152400" y="2133600"/>
            <a:ext cx="4038600" cy="4724400"/>
          </a:xfrm>
        </p:spPr>
        <p:txBody>
          <a:bodyPr/>
          <a:lstStyle/>
          <a:p>
            <a:pPr eaLnBrk="1" hangingPunct="1">
              <a:buFontTx/>
              <a:buNone/>
            </a:pPr>
            <a:r>
              <a:rPr lang="en-US" sz="4000" dirty="0" smtClean="0">
                <a:latin typeface="Comic Sans MS" pitchFamily="66" charset="0"/>
              </a:rPr>
              <a:t>   </a:t>
            </a:r>
            <a:r>
              <a:rPr lang="en-US" sz="2800" dirty="0" smtClean="0">
                <a:latin typeface="Comic Sans MS" pitchFamily="66" charset="0"/>
              </a:rPr>
              <a:t>Students </a:t>
            </a:r>
            <a:r>
              <a:rPr lang="en-US" sz="2800" dirty="0" smtClean="0">
                <a:latin typeface="Comic Sans MS" pitchFamily="66" charset="0"/>
              </a:rPr>
              <a:t>must not have been </a:t>
            </a:r>
            <a:r>
              <a:rPr lang="en-US" sz="2800" dirty="0" smtClean="0">
                <a:latin typeface="Comic Sans MS" pitchFamily="66" charset="0"/>
              </a:rPr>
              <a:t>on outdoor suspension </a:t>
            </a:r>
            <a:r>
              <a:rPr lang="en-US" sz="2800" dirty="0" smtClean="0">
                <a:latin typeface="Comic Sans MS" pitchFamily="66" charset="0"/>
              </a:rPr>
              <a:t>for 10 or more </a:t>
            </a:r>
            <a:r>
              <a:rPr lang="en-US" sz="2800" dirty="0" smtClean="0">
                <a:latin typeface="Comic Sans MS" pitchFamily="66" charset="0"/>
              </a:rPr>
              <a:t>days or 7 or more SCSI days.</a:t>
            </a:r>
          </a:p>
          <a:p>
            <a:pPr algn="ctr" eaLnBrk="1" hangingPunct="1">
              <a:buFontTx/>
              <a:buNone/>
            </a:pPr>
            <a:endParaRPr lang="en-US" sz="2800" dirty="0" smtClean="0">
              <a:latin typeface="Comic Sans MS" pitchFamily="66" charset="0"/>
            </a:endParaRPr>
          </a:p>
        </p:txBody>
      </p:sp>
      <p:cxnSp>
        <p:nvCxnSpPr>
          <p:cNvPr id="4" name="Straight Connector 3"/>
          <p:cNvCxnSpPr/>
          <p:nvPr/>
        </p:nvCxnSpPr>
        <p:spPr>
          <a:xfrm rot="5400000">
            <a:off x="1828800" y="-2254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5" name="TextBox 4"/>
          <p:cNvSpPr txBox="1"/>
          <p:nvPr/>
        </p:nvSpPr>
        <p:spPr>
          <a:xfrm>
            <a:off x="4953000" y="381000"/>
            <a:ext cx="3886200" cy="2308225"/>
          </a:xfrm>
          <a:prstGeom prst="rect">
            <a:avLst/>
          </a:prstGeom>
          <a:noFill/>
        </p:spPr>
        <p:txBody>
          <a:bodyPr>
            <a:spAutoFit/>
          </a:bodyPr>
          <a:lstStyle/>
          <a:p>
            <a:pPr algn="ctr">
              <a:defRPr/>
            </a:pPr>
            <a:r>
              <a:rPr lang="en-US" sz="4800" dirty="0" err="1">
                <a:latin typeface="Cooper Black" pitchFamily="18" charset="0"/>
                <a:ea typeface="+mj-ea"/>
                <a:cs typeface="+mj-cs"/>
              </a:rPr>
              <a:t>Suspensión</a:t>
            </a:r>
            <a:r>
              <a:rPr lang="en-US" sz="4800" dirty="0">
                <a:latin typeface="Cooper Black" pitchFamily="18" charset="0"/>
                <a:ea typeface="+mj-ea"/>
                <a:cs typeface="+mj-cs"/>
              </a:rPr>
              <a:t> </a:t>
            </a:r>
            <a:r>
              <a:rPr lang="en-US" sz="4800" dirty="0" err="1">
                <a:latin typeface="Cooper Black" pitchFamily="18" charset="0"/>
                <a:ea typeface="+mj-ea"/>
                <a:cs typeface="+mj-cs"/>
              </a:rPr>
              <a:t>fuera</a:t>
            </a:r>
            <a:r>
              <a:rPr lang="en-US" sz="4800" dirty="0">
                <a:latin typeface="Cooper Black" pitchFamily="18" charset="0"/>
                <a:ea typeface="+mj-ea"/>
                <a:cs typeface="+mj-cs"/>
              </a:rPr>
              <a:t> del </a:t>
            </a:r>
            <a:r>
              <a:rPr lang="en-US" sz="4800" dirty="0" err="1">
                <a:latin typeface="Cooper Black" pitchFamily="18" charset="0"/>
                <a:ea typeface="+mj-ea"/>
                <a:cs typeface="+mj-cs"/>
              </a:rPr>
              <a:t>colegio</a:t>
            </a:r>
            <a:endParaRPr lang="en-US" sz="4800" dirty="0">
              <a:latin typeface="Cooper Black" pitchFamily="18" charset="0"/>
              <a:ea typeface="+mj-ea"/>
              <a:cs typeface="+mj-cs"/>
            </a:endParaRPr>
          </a:p>
        </p:txBody>
      </p:sp>
      <p:sp>
        <p:nvSpPr>
          <p:cNvPr id="19461" name="TextBox 5"/>
          <p:cNvSpPr txBox="1">
            <a:spLocks noChangeArrowheads="1"/>
          </p:cNvSpPr>
          <p:nvPr/>
        </p:nvSpPr>
        <p:spPr bwMode="auto">
          <a:xfrm>
            <a:off x="5410200" y="2971800"/>
            <a:ext cx="3429000" cy="3108543"/>
          </a:xfrm>
          <a:prstGeom prst="rect">
            <a:avLst/>
          </a:prstGeom>
          <a:noFill/>
          <a:ln w="9525">
            <a:noFill/>
            <a:miter lim="800000"/>
            <a:headEnd/>
            <a:tailEnd/>
          </a:ln>
        </p:spPr>
        <p:txBody>
          <a:bodyPr>
            <a:spAutoFit/>
          </a:bodyPr>
          <a:lstStyle/>
          <a:p>
            <a:pPr algn="ctr"/>
            <a:r>
              <a:rPr lang="es-ES" sz="2800" dirty="0">
                <a:latin typeface="Comic Sans MS" pitchFamily="66" charset="0"/>
              </a:rPr>
              <a:t>Estudiantes no pueden tener m</a:t>
            </a:r>
            <a:r>
              <a:rPr lang="en-US" sz="2800" dirty="0" err="1">
                <a:latin typeface="Comic Sans MS" pitchFamily="66" charset="0"/>
              </a:rPr>
              <a:t>ás</a:t>
            </a:r>
            <a:r>
              <a:rPr lang="en-US" sz="2800" dirty="0">
                <a:latin typeface="Comic Sans MS" pitchFamily="66" charset="0"/>
              </a:rPr>
              <a:t> </a:t>
            </a:r>
            <a:r>
              <a:rPr lang="en-US" sz="2800" dirty="0" smtClean="0">
                <a:latin typeface="Comic Sans MS" pitchFamily="66" charset="0"/>
              </a:rPr>
              <a:t>de</a:t>
            </a:r>
            <a:r>
              <a:rPr lang="en-US" sz="2800" dirty="0" smtClean="0">
                <a:latin typeface="Comic Sans MS" pitchFamily="66" charset="0"/>
              </a:rPr>
              <a:t> </a:t>
            </a:r>
            <a:r>
              <a:rPr lang="es-ES" sz="2800" dirty="0">
                <a:latin typeface="Comic Sans MS" pitchFamily="66" charset="0"/>
              </a:rPr>
              <a:t>10 días de </a:t>
            </a:r>
            <a:r>
              <a:rPr lang="es-ES" sz="2800" dirty="0" smtClean="0">
                <a:latin typeface="Comic Sans MS" pitchFamily="66" charset="0"/>
              </a:rPr>
              <a:t>suspensión afuera del colegio o 7 </a:t>
            </a:r>
            <a:r>
              <a:rPr lang="es-ES" sz="2800" dirty="0" err="1" smtClean="0">
                <a:latin typeface="Comic Sans MS" pitchFamily="66" charset="0"/>
              </a:rPr>
              <a:t>dias</a:t>
            </a:r>
            <a:r>
              <a:rPr lang="es-ES" sz="2800" dirty="0" smtClean="0">
                <a:latin typeface="Comic Sans MS" pitchFamily="66" charset="0"/>
              </a:rPr>
              <a:t> de suspensión dentro del colegio.</a:t>
            </a:r>
            <a:endParaRPr lang="es-ES" sz="28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title"/>
          </p:nvPr>
        </p:nvSpPr>
        <p:spPr>
          <a:xfrm>
            <a:off x="228600" y="152400"/>
            <a:ext cx="3810000" cy="1143000"/>
          </a:xfrm>
        </p:spPr>
        <p:txBody>
          <a:bodyPr/>
          <a:lstStyle/>
          <a:p>
            <a:pPr algn="ctr" eaLnBrk="1" hangingPunct="1"/>
            <a:r>
              <a:rPr lang="en-US" sz="4800" dirty="0" smtClean="0">
                <a:latin typeface="Cooper Black" pitchFamily="18" charset="0"/>
              </a:rPr>
              <a:t>GPA</a:t>
            </a:r>
            <a:endParaRPr lang="en-US" sz="4800" dirty="0" smtClean="0">
              <a:latin typeface="Cooper Black" pitchFamily="18" charset="0"/>
            </a:endParaRPr>
          </a:p>
        </p:txBody>
      </p:sp>
      <p:sp>
        <p:nvSpPr>
          <p:cNvPr id="20482" name="Rectangle 4"/>
          <p:cNvSpPr>
            <a:spLocks noGrp="1" noChangeArrowheads="1"/>
          </p:cNvSpPr>
          <p:nvPr>
            <p:ph idx="1"/>
          </p:nvPr>
        </p:nvSpPr>
        <p:spPr>
          <a:xfrm>
            <a:off x="381000" y="1219200"/>
            <a:ext cx="3733800" cy="4525963"/>
          </a:xfrm>
        </p:spPr>
        <p:txBody>
          <a:bodyPr/>
          <a:lstStyle/>
          <a:p>
            <a:pPr eaLnBrk="1" hangingPunct="1"/>
            <a:r>
              <a:rPr lang="en-US" sz="2400" dirty="0" smtClean="0">
                <a:latin typeface="Comic Sans MS" pitchFamily="66" charset="0"/>
              </a:rPr>
              <a:t>Students must </a:t>
            </a:r>
            <a:r>
              <a:rPr lang="en-US" sz="2400" dirty="0" smtClean="0">
                <a:latin typeface="Comic Sans MS" pitchFamily="66" charset="0"/>
              </a:rPr>
              <a:t>have a 2.0 GPA to participate in senior events.</a:t>
            </a:r>
            <a:endParaRPr lang="en-US" sz="2400" dirty="0" smtClean="0">
              <a:latin typeface="Comic Sans MS" pitchFamily="66" charset="0"/>
            </a:endParaRPr>
          </a:p>
        </p:txBody>
      </p:sp>
      <p:cxnSp>
        <p:nvCxnSpPr>
          <p:cNvPr id="12" name="Straight Connector 11"/>
          <p:cNvCxnSpPr/>
          <p:nvPr/>
        </p:nvCxnSpPr>
        <p:spPr>
          <a:xfrm rot="5400000">
            <a:off x="1447800" y="-304800"/>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0487" name="Rectangle 20"/>
          <p:cNvSpPr>
            <a:spLocks noChangeArrowheads="1"/>
          </p:cNvSpPr>
          <p:nvPr/>
        </p:nvSpPr>
        <p:spPr bwMode="auto">
          <a:xfrm>
            <a:off x="4419600" y="1219200"/>
            <a:ext cx="4191000" cy="2456057"/>
          </a:xfrm>
          <a:prstGeom prst="rect">
            <a:avLst/>
          </a:prstGeom>
          <a:noFill/>
          <a:ln w="9525">
            <a:noFill/>
            <a:miter lim="800000"/>
            <a:headEnd/>
            <a:tailEnd/>
          </a:ln>
        </p:spPr>
        <p:txBody>
          <a:bodyPr>
            <a:spAutoFit/>
          </a:bodyPr>
          <a:lstStyle/>
          <a:p>
            <a:pPr marL="419100" indent="-382588">
              <a:spcBef>
                <a:spcPct val="20000"/>
              </a:spcBef>
              <a:buClr>
                <a:schemeClr val="accent1"/>
              </a:buClr>
              <a:buSzPct val="80000"/>
              <a:buFont typeface="Wingdings 2" pitchFamily="18" charset="2"/>
              <a:buChar char=""/>
            </a:pPr>
            <a:r>
              <a:rPr lang="es-EC" sz="2400" dirty="0">
                <a:latin typeface="Comic Sans MS" pitchFamily="66" charset="0"/>
              </a:rPr>
              <a:t>Estudiantes deben de tener </a:t>
            </a:r>
            <a:r>
              <a:rPr lang="es-EC" sz="2400" dirty="0" smtClean="0">
                <a:latin typeface="Comic Sans MS" pitchFamily="66" charset="0"/>
              </a:rPr>
              <a:t>un 2.0 GPA para participar en los eventos de los </a:t>
            </a:r>
            <a:r>
              <a:rPr lang="es-EC" sz="2400" dirty="0" err="1" smtClean="0">
                <a:latin typeface="Comic Sans MS" pitchFamily="66" charset="0"/>
              </a:rPr>
              <a:t>seniors</a:t>
            </a:r>
            <a:r>
              <a:rPr lang="es-EC" sz="2400" dirty="0" smtClean="0">
                <a:latin typeface="Comic Sans MS" pitchFamily="66" charset="0"/>
              </a:rPr>
              <a:t>. </a:t>
            </a:r>
            <a:endParaRPr lang="es-ES" sz="2400" dirty="0">
              <a:latin typeface="Comic Sans MS" pitchFamily="66" charset="0"/>
            </a:endParaRPr>
          </a:p>
          <a:p>
            <a:pPr marL="419100" indent="-382588">
              <a:spcBef>
                <a:spcPct val="20000"/>
              </a:spcBef>
              <a:buClr>
                <a:schemeClr val="accent1"/>
              </a:buClr>
              <a:buSzPct val="80000"/>
              <a:buFont typeface="Wingdings 2" pitchFamily="18" charset="2"/>
              <a:buChar char=""/>
            </a:pPr>
            <a:endParaRPr lang="es-ES" sz="2400" dirty="0">
              <a:latin typeface="Comic Sans MS" pitchFamily="66" charset="0"/>
            </a:endParaRPr>
          </a:p>
          <a:p>
            <a:pPr marL="419100" indent="-382588">
              <a:spcBef>
                <a:spcPct val="20000"/>
              </a:spcBef>
              <a:buClr>
                <a:schemeClr val="accent1"/>
              </a:buClr>
              <a:buSzPct val="80000"/>
              <a:buFont typeface="Wingdings 2" pitchFamily="18" charset="2"/>
              <a:buChar char=""/>
            </a:pPr>
            <a:endParaRPr lang="es-ES" sz="2400" dirty="0">
              <a:latin typeface="Comic Sans MS" pitchFamily="66" charset="0"/>
            </a:endParaRPr>
          </a:p>
        </p:txBody>
      </p:sp>
      <p:sp>
        <p:nvSpPr>
          <p:cNvPr id="11" name="Rectangle 4"/>
          <p:cNvSpPr txBox="1">
            <a:spLocks noChangeArrowheads="1"/>
          </p:cNvSpPr>
          <p:nvPr/>
        </p:nvSpPr>
        <p:spPr bwMode="auto">
          <a:xfrm>
            <a:off x="4876800" y="152400"/>
            <a:ext cx="38100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a:lstStyle>
          <a:p>
            <a:pPr algn="ctr" eaLnBrk="1" hangingPunct="1"/>
            <a:r>
              <a:rPr lang="en-US" sz="4800" smtClean="0">
                <a:latin typeface="Cooper Black" pitchFamily="18" charset="0"/>
              </a:rPr>
              <a:t>GPA</a:t>
            </a:r>
            <a:endParaRPr lang="en-US" sz="4800" dirty="0" smtClean="0">
              <a:latin typeface="Cooper Black"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274638"/>
            <a:ext cx="3733800" cy="1143000"/>
          </a:xfrm>
        </p:spPr>
        <p:txBody>
          <a:bodyPr/>
          <a:lstStyle/>
          <a:p>
            <a:pPr algn="ctr" eaLnBrk="1" hangingPunct="1"/>
            <a:r>
              <a:rPr lang="en-US" sz="4800" smtClean="0">
                <a:latin typeface="Cooper Black" pitchFamily="18" charset="0"/>
              </a:rPr>
              <a:t>Misconduct</a:t>
            </a:r>
          </a:p>
        </p:txBody>
      </p:sp>
      <p:sp>
        <p:nvSpPr>
          <p:cNvPr id="21506" name="Rectangle 3"/>
          <p:cNvSpPr>
            <a:spLocks noGrp="1" noChangeArrowheads="1"/>
          </p:cNvSpPr>
          <p:nvPr>
            <p:ph idx="1"/>
          </p:nvPr>
        </p:nvSpPr>
        <p:spPr>
          <a:xfrm>
            <a:off x="381000" y="1981200"/>
            <a:ext cx="3810000" cy="5029200"/>
          </a:xfrm>
        </p:spPr>
        <p:txBody>
          <a:bodyPr/>
          <a:lstStyle/>
          <a:p>
            <a:pPr eaLnBrk="1" hangingPunct="1">
              <a:buFontTx/>
              <a:buNone/>
            </a:pPr>
            <a:r>
              <a:rPr lang="en-US" sz="1800" smtClean="0"/>
              <a:t>	</a:t>
            </a:r>
            <a:r>
              <a:rPr lang="en-US" sz="2400" smtClean="0">
                <a:latin typeface="Comic Sans MS" pitchFamily="66" charset="0"/>
              </a:rPr>
              <a:t>Any Senior who is found in possession of any illegal substance or whose behavior is disruptive at a Ferguson sponsored event, as deemed by an administrator, will be automatically excluded from all future senior activities.</a:t>
            </a:r>
            <a:endParaRPr lang="en-US" sz="2400" smtClean="0"/>
          </a:p>
          <a:p>
            <a:pPr eaLnBrk="1" hangingPunct="1">
              <a:buFontTx/>
              <a:buNone/>
            </a:pPr>
            <a:endParaRPr lang="en-US" sz="1800" smtClean="0"/>
          </a:p>
        </p:txBody>
      </p:sp>
      <p:cxnSp>
        <p:nvCxnSpPr>
          <p:cNvPr id="4" name="Straight Connector 3"/>
          <p:cNvCxnSpPr/>
          <p:nvPr/>
        </p:nvCxnSpPr>
        <p:spPr>
          <a:xfrm rot="5400000">
            <a:off x="1524000" y="-225425"/>
            <a:ext cx="5638800"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1508" name="Rectangle 4"/>
          <p:cNvSpPr>
            <a:spLocks noChangeArrowheads="1"/>
          </p:cNvSpPr>
          <p:nvPr/>
        </p:nvSpPr>
        <p:spPr bwMode="auto">
          <a:xfrm>
            <a:off x="4876800" y="152400"/>
            <a:ext cx="3810000" cy="1570038"/>
          </a:xfrm>
          <a:prstGeom prst="rect">
            <a:avLst/>
          </a:prstGeom>
          <a:noFill/>
          <a:ln w="9525">
            <a:noFill/>
            <a:miter lim="800000"/>
            <a:headEnd/>
            <a:tailEnd/>
          </a:ln>
        </p:spPr>
        <p:txBody>
          <a:bodyPr>
            <a:spAutoFit/>
          </a:bodyPr>
          <a:lstStyle/>
          <a:p>
            <a:r>
              <a:rPr lang="en-US" sz="4800">
                <a:latin typeface="Cooper Black" pitchFamily="18" charset="0"/>
              </a:rPr>
              <a:t>Mala Conducta</a:t>
            </a:r>
          </a:p>
        </p:txBody>
      </p:sp>
      <p:sp>
        <p:nvSpPr>
          <p:cNvPr id="21509" name="TextBox 5"/>
          <p:cNvSpPr txBox="1">
            <a:spLocks noChangeArrowheads="1"/>
          </p:cNvSpPr>
          <p:nvPr/>
        </p:nvSpPr>
        <p:spPr bwMode="auto">
          <a:xfrm>
            <a:off x="4800600" y="1828800"/>
            <a:ext cx="4038600" cy="4894263"/>
          </a:xfrm>
          <a:prstGeom prst="rect">
            <a:avLst/>
          </a:prstGeom>
          <a:noFill/>
          <a:ln w="9525">
            <a:noFill/>
            <a:miter lim="800000"/>
            <a:headEnd/>
            <a:tailEnd/>
          </a:ln>
        </p:spPr>
        <p:txBody>
          <a:bodyPr>
            <a:spAutoFit/>
          </a:bodyPr>
          <a:lstStyle/>
          <a:p>
            <a:r>
              <a:rPr lang="es-ES" sz="2400"/>
              <a:t>Cualquier estudiante en el grado 12 que se encuentra en posesión de cualquier sustancia ilegal o cuyo comportamiento es perturbador en un evento patrocinado por John A. Ferguson, según se considere por un administrador, será automáticamente excluido de todas las actividades de alto nivel en el futuro.</a:t>
            </a:r>
            <a:endParaRPr lang="en-US" sz="2200">
              <a:latin typeface="Comic Sans MS" pitchFamily="66" charset="0"/>
            </a:endParaRPr>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609</TotalTime>
  <Words>1149</Words>
  <Application>Microsoft Office PowerPoint</Application>
  <PresentationFormat>On-screen Show (4:3)</PresentationFormat>
  <Paragraphs>166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Technic</vt:lpstr>
      <vt:lpstr>Welcome to Senior Parent Night</vt:lpstr>
      <vt:lpstr>We want you….  To be involved!</vt:lpstr>
      <vt:lpstr>PowerPoint Presentation</vt:lpstr>
      <vt:lpstr>Attendance</vt:lpstr>
      <vt:lpstr>Finances</vt:lpstr>
      <vt:lpstr>Community Service</vt:lpstr>
      <vt:lpstr>Outdoor Suspension</vt:lpstr>
      <vt:lpstr>GPA</vt:lpstr>
      <vt:lpstr>Misconduct</vt:lpstr>
      <vt:lpstr>Other Requirements</vt:lpstr>
      <vt:lpstr>Important Dates</vt:lpstr>
      <vt:lpstr>College Information Presentations</vt:lpstr>
      <vt:lpstr>College Fair</vt:lpstr>
      <vt:lpstr>Yearbook Online Sales</vt:lpstr>
      <vt:lpstr>If you need to contact us...</vt:lpstr>
      <vt:lpstr>PowerPoint Presentation</vt:lpstr>
      <vt:lpstr>On Your Way Out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Senior Parent Night</dc:title>
  <dc:creator>281827</dc:creator>
  <cp:lastModifiedBy>Rae-schulze, Tanya N.</cp:lastModifiedBy>
  <cp:revision>43</cp:revision>
  <dcterms:created xsi:type="dcterms:W3CDTF">2008-10-05T22:12:11Z</dcterms:created>
  <dcterms:modified xsi:type="dcterms:W3CDTF">2011-09-06T19:30:46Z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TC010171251033</vt:lpwstr>
  </property>
</Properties>
</file>